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_rels/presentation.xml.rels" ContentType="application/vnd.openxmlformats-package.relationships+xml"/>
  <Override PartName="/ppt/slideLayouts/slideLayout13.xml" ContentType="application/vnd.openxmlformats-officedocument.presentationml.slideLayout+xml"/>
  <Override PartName="/ppt/slideLayouts/slideLayout12.xml" ContentType="application/vnd.openxmlformats-officedocument.presentationml.slideLayout+xml"/>
  <Override PartName="/ppt/slideLayouts/slideLayout11.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8.xml" ContentType="application/vnd.openxmlformats-officedocument.presentationml.slideLayout+xml"/>
  <Override PartName="/ppt/slideLayouts/slideLayout7.xml" ContentType="application/vnd.openxmlformats-officedocument.presentationml.slideLayout+xml"/>
  <Override PartName="/ppt/slideLayouts/_rels/slideLayout22.xml.rels" ContentType="application/vnd.openxmlformats-package.relationships+xml"/>
  <Override PartName="/ppt/slideLayouts/_rels/slideLayout7.xml.rels" ContentType="application/vnd.openxmlformats-package.relationships+xml"/>
  <Override PartName="/ppt/slideLayouts/_rels/slideLayout4.xml.rels" ContentType="application/vnd.openxmlformats-package.relationships+xml"/>
  <Override PartName="/ppt/slideLayouts/_rels/slideLayout17.xml.rels" ContentType="application/vnd.openxmlformats-package.relationships+xml"/>
  <Override PartName="/ppt/slideLayouts/_rels/slideLayout19.xml.rels" ContentType="application/vnd.openxmlformats-package.relationships+xml"/>
  <Override PartName="/ppt/slideLayouts/_rels/slideLayout21.xml.rels" ContentType="application/vnd.openxmlformats-package.relationships+xml"/>
  <Override PartName="/ppt/slideLayouts/_rels/slideLayout6.xml.rels" ContentType="application/vnd.openxmlformats-package.relationships+xml"/>
  <Override PartName="/ppt/slideLayouts/_rels/slideLayout3.xml.rels" ContentType="application/vnd.openxmlformats-package.relationships+xml"/>
  <Override PartName="/ppt/slideLayouts/_rels/slideLayout16.xml.rels" ContentType="application/vnd.openxmlformats-package.relationships+xml"/>
  <Override PartName="/ppt/slideLayouts/_rels/slideLayout18.xml.rels" ContentType="application/vnd.openxmlformats-package.relationships+xml"/>
  <Override PartName="/ppt/slideLayouts/_rels/slideLayout5.xml.rels" ContentType="application/vnd.openxmlformats-package.relationships+xml"/>
  <Override PartName="/ppt/slideLayouts/_rels/slideLayout13.xml.rels" ContentType="application/vnd.openxmlformats-package.relationships+xml"/>
  <Override PartName="/ppt/slideLayouts/_rels/slideLayout12.xml.rels" ContentType="application/vnd.openxmlformats-package.relationships+xml"/>
  <Override PartName="/ppt/slideLayouts/_rels/slideLayout11.xml.rels" ContentType="application/vnd.openxmlformats-package.relationships+xml"/>
  <Override PartName="/ppt/slideLayouts/_rels/slideLayout1.xml.rels" ContentType="application/vnd.openxmlformats-package.relationships+xml"/>
  <Override PartName="/ppt/slideLayouts/_rels/slideLayout14.xml.rels" ContentType="application/vnd.openxmlformats-package.relationships+xml"/>
  <Override PartName="/ppt/slideLayouts/_rels/slideLayout10.xml.rels" ContentType="application/vnd.openxmlformats-package.relationships+xml"/>
  <Override PartName="/ppt/slideLayouts/_rels/slideLayout24.xml.rels" ContentType="application/vnd.openxmlformats-package.relationships+xml"/>
  <Override PartName="/ppt/slideLayouts/_rels/slideLayout9.xml.rels" ContentType="application/vnd.openxmlformats-package.relationships+xml"/>
  <Override PartName="/ppt/slideLayouts/_rels/slideLayout23.xml.rels" ContentType="application/vnd.openxmlformats-package.relationships+xml"/>
  <Override PartName="/ppt/slideLayouts/_rels/slideLayout8.xml.rels" ContentType="application/vnd.openxmlformats-package.relationships+xml"/>
  <Override PartName="/ppt/slideLayouts/_rels/slideLayout15.xml.rels" ContentType="application/vnd.openxmlformats-package.relationships+xml"/>
  <Override PartName="/ppt/slideLayouts/_rels/slideLayout2.xml.rels" ContentType="application/vnd.openxmlformats-package.relationships+xml"/>
  <Override PartName="/ppt/slideLayouts/_rels/slideLayout20.xml.rels" ContentType="application/vnd.openxmlformats-package.relationships+xml"/>
  <Override PartName="/ppt/slideLayouts/slideLayout6.xml" ContentType="application/vnd.openxmlformats-officedocument.presentationml.slideLayout+xml"/>
  <Override PartName="/ppt/slideLayouts/slideLayout24.xml" ContentType="application/vnd.openxmlformats-officedocument.presentationml.slideLayout+xml"/>
  <Override PartName="/ppt/slideLayouts/slideLayout5.xml" ContentType="application/vnd.openxmlformats-officedocument.presentationml.slideLayout+xml"/>
  <Override PartName="/ppt/slideLayouts/slideLayout23.xml" ContentType="application/vnd.openxmlformats-officedocument.presentationml.slideLayout+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xml" ContentType="application/vnd.openxmlformats-officedocument.presentationml.slideLayout+xml"/>
  <Override PartName="/ppt/slideLayouts/slideLayout17.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18.xml" ContentType="application/vnd.openxmlformats-officedocument.presentationml.slideLayout+xml"/>
  <Override PartName="/ppt/slideLayouts/slideLayout3.xml" ContentType="application/vnd.openxmlformats-officedocument.presentationml.slideLayout+xml"/>
  <Override PartName="/ppt/slideLayouts/slideLayout21.xml" ContentType="application/vnd.openxmlformats-officedocument.presentationml.slideLayout+xml"/>
  <Override PartName="/ppt/slideLayouts/slideLayout19.xml" ContentType="application/vnd.openxmlformats-officedocument.presentationml.slideLayout+xml"/>
  <Override PartName="/ppt/slideLayouts/slideLayout4.xml" ContentType="application/vnd.openxmlformats-officedocument.presentationml.slideLayout+xml"/>
  <Override PartName="/ppt/slideLayouts/slideLayout22.xml" ContentType="application/vnd.openxmlformats-officedocument.presentationml.slideLayout+xml"/>
  <Override PartName="/ppt/media/image1.png" ContentType="image/png"/>
  <Override PartName="/ppt/media/image2.png" ContentType="image/png"/>
  <Override PartName="/ppt/media/image3.png" ContentType="image/png"/>
  <Override PartName="/ppt/media/image4.png" ContentType="image/png"/>
  <Override PartName="/ppt/media/image5.png" ContentType="image/png"/>
  <Override PartName="/ppt/media/image10.png" ContentType="image/png"/>
  <Override PartName="/ppt/media/image6.png" ContentType="image/png"/>
  <Override PartName="/ppt/media/image11.png" ContentType="image/png"/>
  <Override PartName="/ppt/media/image7.png" ContentType="image/png"/>
  <Override PartName="/ppt/media/image8.png" ContentType="image/png"/>
  <Override PartName="/ppt/media/image9.png" ContentType="image/png"/>
  <Override PartName="/ppt/slides/slide13.xml" ContentType="application/vnd.openxmlformats-officedocument.presentationml.slide+xml"/>
  <Override PartName="/ppt/slides/slide12.xml" ContentType="application/vnd.openxmlformats-officedocument.presentationml.slide+xml"/>
  <Override PartName="/ppt/slides/slide9.xml" ContentType="application/vnd.openxmlformats-officedocument.presentationml.slide+xml"/>
  <Override PartName="/ppt/slides/_rels/slide8.xml.rels" ContentType="application/vnd.openxmlformats-package.relationships+xml"/>
  <Override PartName="/ppt/slides/_rels/slide10.xml.rels" ContentType="application/vnd.openxmlformats-package.relationships+xml"/>
  <Override PartName="/ppt/slides/_rels/slide7.xml.rels" ContentType="application/vnd.openxmlformats-package.relationships+xml"/>
  <Override PartName="/ppt/slides/_rels/slide13.xml.rels" ContentType="application/vnd.openxmlformats-package.relationships+xml"/>
  <Override PartName="/ppt/slides/_rels/slide16.xml.rels" ContentType="application/vnd.openxmlformats-package.relationships+xml"/>
  <Override PartName="/ppt/slides/_rels/slide12.xml.rels" ContentType="application/vnd.openxmlformats-package.relationships+xml"/>
  <Override PartName="/ppt/slides/_rels/slide15.xml.rels" ContentType="application/vnd.openxmlformats-package.relationships+xml"/>
  <Override PartName="/ppt/slides/_rels/slide9.xml.rels" ContentType="application/vnd.openxmlformats-package.relationships+xml"/>
  <Override PartName="/ppt/slides/_rels/slide14.xml.rels" ContentType="application/vnd.openxmlformats-package.relationships+xml"/>
  <Override PartName="/ppt/slides/_rels/slide11.xml.rels" ContentType="application/vnd.openxmlformats-package.relationships+xml"/>
  <Override PartName="/ppt/slides/_rels/slide1.xml.rels" ContentType="application/vnd.openxmlformats-package.relationships+xml"/>
  <Override PartName="/ppt/slides/_rels/slide4.xml.rels" ContentType="application/vnd.openxmlformats-package.relationships+xml"/>
  <Override PartName="/ppt/slides/_rels/slide2.xml.rels" ContentType="application/vnd.openxmlformats-package.relationships+xml"/>
  <Override PartName="/ppt/slides/_rels/slide5.xml.rels" ContentType="application/vnd.openxmlformats-package.relationships+xml"/>
  <Override PartName="/ppt/slides/_rels/slide3.xml.rels" ContentType="application/vnd.openxmlformats-package.relationships+xml"/>
  <Override PartName="/ppt/slides/_rels/slide6.xml.rels" ContentType="application/vnd.openxmlformats-package.relationships+xml"/>
  <Override PartName="/ppt/slides/slide16.xml" ContentType="application/vnd.openxmlformats-officedocument.presentationml.slide+xml"/>
  <Override PartName="/ppt/slides/slide1.xml" ContentType="application/vnd.openxmlformats-officedocument.presentationml.slide+xml"/>
  <Override PartName="/ppt/slides/slide15.xml" ContentType="application/vnd.openxmlformats-officedocument.presentationml.slide+xml"/>
  <Override PartName="/ppt/slides/slide14.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10.xml" ContentType="application/vnd.openxmlformats-officedocument.presentationml.slide+xml"/>
  <Override PartName="/ppt/slides/slide8.xml" ContentType="application/vnd.openxmlformats-officedocument.presentationml.slide+xml"/>
  <Override PartName="/ppt/slides/slide11.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Lst>
  <p:sldSz cx="10080625" cy="5670550"/>
  <p:notesSz cx="7559675" cy="10691812"/>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504000" y="226080"/>
            <a:ext cx="9072000" cy="946440"/>
          </a:xfrm>
          <a:prstGeom prst="rect">
            <a:avLst/>
          </a:prstGeom>
        </p:spPr>
        <p:txBody>
          <a:bodyPr lIns="0" rIns="0" tIns="0" bIns="0" anchor="ctr">
            <a:noAutofit/>
          </a:bodyPr>
          <a:p>
            <a:pPr algn="ctr"/>
            <a:endParaRPr b="0" lang="en-US" sz="4400" spc="-1" strike="noStrike">
              <a:latin typeface="Arial"/>
            </a:endParaRPr>
          </a:p>
        </p:txBody>
      </p:sp>
      <p:sp>
        <p:nvSpPr>
          <p:cNvPr id="24" name="PlaceHolder 2"/>
          <p:cNvSpPr>
            <a:spLocks noGrp="1"/>
          </p:cNvSpPr>
          <p:nvPr>
            <p:ph type="body"/>
          </p:nvPr>
        </p:nvSpPr>
        <p:spPr>
          <a:xfrm>
            <a:off x="504000" y="1326600"/>
            <a:ext cx="9072000" cy="1568520"/>
          </a:xfrm>
          <a:prstGeom prst="rect">
            <a:avLst/>
          </a:prstGeom>
        </p:spPr>
        <p:txBody>
          <a:bodyPr lIns="0" rIns="0" tIns="0" bIns="0">
            <a:normAutofit/>
          </a:bodyPr>
          <a:p>
            <a:endParaRPr b="0" lang="en-US" sz="3200" spc="-1" strike="noStrike">
              <a:latin typeface="Arial"/>
            </a:endParaRPr>
          </a:p>
        </p:txBody>
      </p:sp>
      <p:sp>
        <p:nvSpPr>
          <p:cNvPr id="25" name="PlaceHolder 3"/>
          <p:cNvSpPr>
            <a:spLocks noGrp="1"/>
          </p:cNvSpPr>
          <p:nvPr>
            <p:ph type="body"/>
          </p:nvPr>
        </p:nvSpPr>
        <p:spPr>
          <a:xfrm>
            <a:off x="504000" y="3044520"/>
            <a:ext cx="9072000" cy="1568520"/>
          </a:xfrm>
          <a:prstGeom prst="rect">
            <a:avLst/>
          </a:prstGeom>
        </p:spPr>
        <p:txBody>
          <a:bodyPr lIns="0" rIns="0" tIns="0" bIns="0">
            <a:normAutofit/>
          </a:bodyPr>
          <a:p>
            <a:endParaRPr b="0" lang="en-US" sz="3200" spc="-1" strike="noStrike">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504000" y="226080"/>
            <a:ext cx="9072000" cy="946440"/>
          </a:xfrm>
          <a:prstGeom prst="rect">
            <a:avLst/>
          </a:prstGeom>
        </p:spPr>
        <p:txBody>
          <a:bodyPr lIns="0" rIns="0" tIns="0" bIns="0" anchor="ctr">
            <a:noAutofit/>
          </a:bodyPr>
          <a:p>
            <a:pPr algn="ctr"/>
            <a:endParaRPr b="0" lang="en-US" sz="4400" spc="-1" strike="noStrike">
              <a:latin typeface="Arial"/>
            </a:endParaRPr>
          </a:p>
        </p:txBody>
      </p:sp>
      <p:sp>
        <p:nvSpPr>
          <p:cNvPr id="27" name="PlaceHolder 2"/>
          <p:cNvSpPr>
            <a:spLocks noGrp="1"/>
          </p:cNvSpPr>
          <p:nvPr>
            <p:ph type="body"/>
          </p:nvPr>
        </p:nvSpPr>
        <p:spPr>
          <a:xfrm>
            <a:off x="504000" y="1326600"/>
            <a:ext cx="4426920" cy="1568520"/>
          </a:xfrm>
          <a:prstGeom prst="rect">
            <a:avLst/>
          </a:prstGeom>
        </p:spPr>
        <p:txBody>
          <a:bodyPr lIns="0" rIns="0" tIns="0" bIns="0">
            <a:normAutofit/>
          </a:bodyPr>
          <a:p>
            <a:endParaRPr b="0" lang="en-US" sz="3200" spc="-1" strike="noStrike">
              <a:latin typeface="Arial"/>
            </a:endParaRPr>
          </a:p>
        </p:txBody>
      </p:sp>
      <p:sp>
        <p:nvSpPr>
          <p:cNvPr id="28" name="PlaceHolder 3"/>
          <p:cNvSpPr>
            <a:spLocks noGrp="1"/>
          </p:cNvSpPr>
          <p:nvPr>
            <p:ph type="body"/>
          </p:nvPr>
        </p:nvSpPr>
        <p:spPr>
          <a:xfrm>
            <a:off x="5152680" y="1326600"/>
            <a:ext cx="4426920" cy="1568520"/>
          </a:xfrm>
          <a:prstGeom prst="rect">
            <a:avLst/>
          </a:prstGeom>
        </p:spPr>
        <p:txBody>
          <a:bodyPr lIns="0" rIns="0" tIns="0" bIns="0">
            <a:normAutofit/>
          </a:bodyPr>
          <a:p>
            <a:endParaRPr b="0" lang="en-US" sz="3200" spc="-1" strike="noStrike">
              <a:latin typeface="Arial"/>
            </a:endParaRPr>
          </a:p>
        </p:txBody>
      </p:sp>
      <p:sp>
        <p:nvSpPr>
          <p:cNvPr id="29" name="PlaceHolder 4"/>
          <p:cNvSpPr>
            <a:spLocks noGrp="1"/>
          </p:cNvSpPr>
          <p:nvPr>
            <p:ph type="body"/>
          </p:nvPr>
        </p:nvSpPr>
        <p:spPr>
          <a:xfrm>
            <a:off x="504000" y="3044520"/>
            <a:ext cx="4426920" cy="1568520"/>
          </a:xfrm>
          <a:prstGeom prst="rect">
            <a:avLst/>
          </a:prstGeom>
        </p:spPr>
        <p:txBody>
          <a:bodyPr lIns="0" rIns="0" tIns="0" bIns="0">
            <a:normAutofit/>
          </a:bodyPr>
          <a:p>
            <a:endParaRPr b="0" lang="en-US" sz="3200" spc="-1" strike="noStrike">
              <a:latin typeface="Arial"/>
            </a:endParaRPr>
          </a:p>
        </p:txBody>
      </p:sp>
      <p:sp>
        <p:nvSpPr>
          <p:cNvPr id="30" name="PlaceHolder 5"/>
          <p:cNvSpPr>
            <a:spLocks noGrp="1"/>
          </p:cNvSpPr>
          <p:nvPr>
            <p:ph type="body"/>
          </p:nvPr>
        </p:nvSpPr>
        <p:spPr>
          <a:xfrm>
            <a:off x="5152680" y="3044520"/>
            <a:ext cx="4426920" cy="1568520"/>
          </a:xfrm>
          <a:prstGeom prst="rect">
            <a:avLst/>
          </a:prstGeom>
        </p:spPr>
        <p:txBody>
          <a:bodyPr lIns="0" rIns="0" tIns="0" bIns="0">
            <a:normAutofit/>
          </a:bodyPr>
          <a:p>
            <a:endParaRPr b="0" lang="en-US" sz="3200" spc="-1" strike="noStrike">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504000" y="226080"/>
            <a:ext cx="9072000" cy="946440"/>
          </a:xfrm>
          <a:prstGeom prst="rect">
            <a:avLst/>
          </a:prstGeom>
        </p:spPr>
        <p:txBody>
          <a:bodyPr lIns="0" rIns="0" tIns="0" bIns="0" anchor="ctr">
            <a:noAutofit/>
          </a:bodyPr>
          <a:p>
            <a:pPr algn="ctr"/>
            <a:endParaRPr b="0" lang="en-US" sz="4400" spc="-1" strike="noStrike">
              <a:latin typeface="Arial"/>
            </a:endParaRPr>
          </a:p>
        </p:txBody>
      </p:sp>
      <p:sp>
        <p:nvSpPr>
          <p:cNvPr id="32" name="PlaceHolder 2"/>
          <p:cNvSpPr>
            <a:spLocks noGrp="1"/>
          </p:cNvSpPr>
          <p:nvPr>
            <p:ph type="body"/>
          </p:nvPr>
        </p:nvSpPr>
        <p:spPr>
          <a:xfrm>
            <a:off x="504000" y="1326600"/>
            <a:ext cx="2921040" cy="1568520"/>
          </a:xfrm>
          <a:prstGeom prst="rect">
            <a:avLst/>
          </a:prstGeom>
        </p:spPr>
        <p:txBody>
          <a:bodyPr lIns="0" rIns="0" tIns="0" bIns="0">
            <a:normAutofit/>
          </a:bodyPr>
          <a:p>
            <a:endParaRPr b="0" lang="en-US" sz="3200" spc="-1" strike="noStrike">
              <a:latin typeface="Arial"/>
            </a:endParaRPr>
          </a:p>
        </p:txBody>
      </p:sp>
      <p:sp>
        <p:nvSpPr>
          <p:cNvPr id="33" name="PlaceHolder 3"/>
          <p:cNvSpPr>
            <a:spLocks noGrp="1"/>
          </p:cNvSpPr>
          <p:nvPr>
            <p:ph type="body"/>
          </p:nvPr>
        </p:nvSpPr>
        <p:spPr>
          <a:xfrm>
            <a:off x="3571560" y="1326600"/>
            <a:ext cx="2921040" cy="1568520"/>
          </a:xfrm>
          <a:prstGeom prst="rect">
            <a:avLst/>
          </a:prstGeom>
        </p:spPr>
        <p:txBody>
          <a:bodyPr lIns="0" rIns="0" tIns="0" bIns="0">
            <a:normAutofit/>
          </a:bodyPr>
          <a:p>
            <a:endParaRPr b="0" lang="en-US" sz="3200" spc="-1" strike="noStrike">
              <a:latin typeface="Arial"/>
            </a:endParaRPr>
          </a:p>
        </p:txBody>
      </p:sp>
      <p:sp>
        <p:nvSpPr>
          <p:cNvPr id="34" name="PlaceHolder 4"/>
          <p:cNvSpPr>
            <a:spLocks noGrp="1"/>
          </p:cNvSpPr>
          <p:nvPr>
            <p:ph type="body"/>
          </p:nvPr>
        </p:nvSpPr>
        <p:spPr>
          <a:xfrm>
            <a:off x="6639120" y="1326600"/>
            <a:ext cx="2921040" cy="1568520"/>
          </a:xfrm>
          <a:prstGeom prst="rect">
            <a:avLst/>
          </a:prstGeom>
        </p:spPr>
        <p:txBody>
          <a:bodyPr lIns="0" rIns="0" tIns="0" bIns="0">
            <a:normAutofit/>
          </a:bodyPr>
          <a:p>
            <a:endParaRPr b="0" lang="en-US" sz="3200" spc="-1" strike="noStrike">
              <a:latin typeface="Arial"/>
            </a:endParaRPr>
          </a:p>
        </p:txBody>
      </p:sp>
      <p:sp>
        <p:nvSpPr>
          <p:cNvPr id="35" name="PlaceHolder 5"/>
          <p:cNvSpPr>
            <a:spLocks noGrp="1"/>
          </p:cNvSpPr>
          <p:nvPr>
            <p:ph type="body"/>
          </p:nvPr>
        </p:nvSpPr>
        <p:spPr>
          <a:xfrm>
            <a:off x="504000" y="3044520"/>
            <a:ext cx="2921040" cy="1568520"/>
          </a:xfrm>
          <a:prstGeom prst="rect">
            <a:avLst/>
          </a:prstGeom>
        </p:spPr>
        <p:txBody>
          <a:bodyPr lIns="0" rIns="0" tIns="0" bIns="0">
            <a:normAutofit/>
          </a:bodyPr>
          <a:p>
            <a:endParaRPr b="0" lang="en-US" sz="3200" spc="-1" strike="noStrike">
              <a:latin typeface="Arial"/>
            </a:endParaRPr>
          </a:p>
        </p:txBody>
      </p:sp>
      <p:sp>
        <p:nvSpPr>
          <p:cNvPr id="36" name="PlaceHolder 6"/>
          <p:cNvSpPr>
            <a:spLocks noGrp="1"/>
          </p:cNvSpPr>
          <p:nvPr>
            <p:ph type="body"/>
          </p:nvPr>
        </p:nvSpPr>
        <p:spPr>
          <a:xfrm>
            <a:off x="3571560" y="3044520"/>
            <a:ext cx="2921040" cy="1568520"/>
          </a:xfrm>
          <a:prstGeom prst="rect">
            <a:avLst/>
          </a:prstGeom>
        </p:spPr>
        <p:txBody>
          <a:bodyPr lIns="0" rIns="0" tIns="0" bIns="0">
            <a:normAutofit/>
          </a:bodyPr>
          <a:p>
            <a:endParaRPr b="0" lang="en-US" sz="3200" spc="-1" strike="noStrike">
              <a:latin typeface="Arial"/>
            </a:endParaRPr>
          </a:p>
        </p:txBody>
      </p:sp>
      <p:sp>
        <p:nvSpPr>
          <p:cNvPr id="37" name="PlaceHolder 7"/>
          <p:cNvSpPr>
            <a:spLocks noGrp="1"/>
          </p:cNvSpPr>
          <p:nvPr>
            <p:ph type="body"/>
          </p:nvPr>
        </p:nvSpPr>
        <p:spPr>
          <a:xfrm>
            <a:off x="6639120" y="3044520"/>
            <a:ext cx="2921040" cy="1568520"/>
          </a:xfrm>
          <a:prstGeom prst="rect">
            <a:avLst/>
          </a:prstGeom>
        </p:spPr>
        <p:txBody>
          <a:bodyPr lIns="0" rIns="0" tIns="0" bIns="0">
            <a:normAutofit/>
          </a:bodyPr>
          <a:p>
            <a:endParaRPr b="0" lang="en-US" sz="3200" spc="-1" strike="noStrike">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0" name="PlaceHolder 1"/>
          <p:cNvSpPr>
            <a:spLocks noGrp="1"/>
          </p:cNvSpPr>
          <p:nvPr>
            <p:ph type="title"/>
          </p:nvPr>
        </p:nvSpPr>
        <p:spPr>
          <a:xfrm>
            <a:off x="504000" y="226080"/>
            <a:ext cx="9072000" cy="946440"/>
          </a:xfrm>
          <a:prstGeom prst="rect">
            <a:avLst/>
          </a:prstGeom>
        </p:spPr>
        <p:txBody>
          <a:bodyPr lIns="0" rIns="0" tIns="0" bIns="0" anchor="ctr">
            <a:noAutofit/>
          </a:bodyPr>
          <a:p>
            <a:pPr algn="ctr"/>
            <a:endParaRPr b="0" lang="en-US" sz="4400" spc="-1" strike="noStrike">
              <a:latin typeface="Arial"/>
            </a:endParaRPr>
          </a:p>
        </p:txBody>
      </p:sp>
      <p:sp>
        <p:nvSpPr>
          <p:cNvPr id="41" name="PlaceHolder 2"/>
          <p:cNvSpPr>
            <a:spLocks noGrp="1"/>
          </p:cNvSpPr>
          <p:nvPr>
            <p:ph type="subTitle"/>
          </p:nvPr>
        </p:nvSpPr>
        <p:spPr>
          <a:xfrm>
            <a:off x="504000" y="1326600"/>
            <a:ext cx="9072000" cy="328860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2" name="PlaceHolder 1"/>
          <p:cNvSpPr>
            <a:spLocks noGrp="1"/>
          </p:cNvSpPr>
          <p:nvPr>
            <p:ph type="title"/>
          </p:nvPr>
        </p:nvSpPr>
        <p:spPr>
          <a:xfrm>
            <a:off x="504000" y="226080"/>
            <a:ext cx="9072000" cy="946440"/>
          </a:xfrm>
          <a:prstGeom prst="rect">
            <a:avLst/>
          </a:prstGeom>
        </p:spPr>
        <p:txBody>
          <a:bodyPr lIns="0" rIns="0" tIns="0" bIns="0" anchor="ctr">
            <a:noAutofit/>
          </a:bodyPr>
          <a:p>
            <a:pPr algn="ctr"/>
            <a:endParaRPr b="0" lang="en-US" sz="4400" spc="-1" strike="noStrike">
              <a:latin typeface="Arial"/>
            </a:endParaRPr>
          </a:p>
        </p:txBody>
      </p:sp>
      <p:sp>
        <p:nvSpPr>
          <p:cNvPr id="43" name="PlaceHolder 2"/>
          <p:cNvSpPr>
            <a:spLocks noGrp="1"/>
          </p:cNvSpPr>
          <p:nvPr>
            <p:ph type="body"/>
          </p:nvPr>
        </p:nvSpPr>
        <p:spPr>
          <a:xfrm>
            <a:off x="504000" y="1326600"/>
            <a:ext cx="9072000" cy="3288600"/>
          </a:xfrm>
          <a:prstGeom prst="rect">
            <a:avLst/>
          </a:prstGeom>
        </p:spPr>
        <p:txBody>
          <a:bodyPr lIns="0" rIns="0" tIns="0" bIns="0">
            <a:normAutofit/>
          </a:bodyPr>
          <a:p>
            <a:endParaRPr b="0" lang="en-US" sz="3200" spc="-1" strike="noStrike">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504000" y="226080"/>
            <a:ext cx="9072000" cy="946440"/>
          </a:xfrm>
          <a:prstGeom prst="rect">
            <a:avLst/>
          </a:prstGeom>
        </p:spPr>
        <p:txBody>
          <a:bodyPr lIns="0" rIns="0" tIns="0" bIns="0" anchor="ctr">
            <a:noAutofit/>
          </a:bodyPr>
          <a:p>
            <a:pPr algn="ctr"/>
            <a:endParaRPr b="0" lang="en-US" sz="4400" spc="-1" strike="noStrike">
              <a:latin typeface="Arial"/>
            </a:endParaRPr>
          </a:p>
        </p:txBody>
      </p:sp>
      <p:sp>
        <p:nvSpPr>
          <p:cNvPr id="45" name="PlaceHolder 2"/>
          <p:cNvSpPr>
            <a:spLocks noGrp="1"/>
          </p:cNvSpPr>
          <p:nvPr>
            <p:ph type="body"/>
          </p:nvPr>
        </p:nvSpPr>
        <p:spPr>
          <a:xfrm>
            <a:off x="504000" y="1326600"/>
            <a:ext cx="4426920" cy="3288600"/>
          </a:xfrm>
          <a:prstGeom prst="rect">
            <a:avLst/>
          </a:prstGeom>
        </p:spPr>
        <p:txBody>
          <a:bodyPr lIns="0" rIns="0" tIns="0" bIns="0">
            <a:normAutofit/>
          </a:bodyPr>
          <a:p>
            <a:endParaRPr b="0" lang="en-US" sz="3200" spc="-1" strike="noStrike">
              <a:latin typeface="Arial"/>
            </a:endParaRPr>
          </a:p>
        </p:txBody>
      </p:sp>
      <p:sp>
        <p:nvSpPr>
          <p:cNvPr id="46" name="PlaceHolder 3"/>
          <p:cNvSpPr>
            <a:spLocks noGrp="1"/>
          </p:cNvSpPr>
          <p:nvPr>
            <p:ph type="body"/>
          </p:nvPr>
        </p:nvSpPr>
        <p:spPr>
          <a:xfrm>
            <a:off x="5152680" y="1326600"/>
            <a:ext cx="4426920" cy="3288600"/>
          </a:xfrm>
          <a:prstGeom prst="rect">
            <a:avLst/>
          </a:prstGeom>
        </p:spPr>
        <p:txBody>
          <a:bodyPr lIns="0" rIns="0" tIns="0" bIns="0">
            <a:normAutofit/>
          </a:bodyPr>
          <a:p>
            <a:endParaRPr b="0" lang="en-US" sz="3200" spc="-1" strike="noStrike">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7" name="PlaceHolder 1"/>
          <p:cNvSpPr>
            <a:spLocks noGrp="1"/>
          </p:cNvSpPr>
          <p:nvPr>
            <p:ph type="title"/>
          </p:nvPr>
        </p:nvSpPr>
        <p:spPr>
          <a:xfrm>
            <a:off x="504000" y="226080"/>
            <a:ext cx="9072000" cy="94644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48" name="PlaceHolder 1"/>
          <p:cNvSpPr>
            <a:spLocks noGrp="1"/>
          </p:cNvSpPr>
          <p:nvPr>
            <p:ph type="subTitle"/>
          </p:nvPr>
        </p:nvSpPr>
        <p:spPr>
          <a:xfrm>
            <a:off x="504000" y="226080"/>
            <a:ext cx="9072000" cy="438840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49" name="PlaceHolder 1"/>
          <p:cNvSpPr>
            <a:spLocks noGrp="1"/>
          </p:cNvSpPr>
          <p:nvPr>
            <p:ph type="title"/>
          </p:nvPr>
        </p:nvSpPr>
        <p:spPr>
          <a:xfrm>
            <a:off x="504000" y="226080"/>
            <a:ext cx="9072000" cy="946440"/>
          </a:xfrm>
          <a:prstGeom prst="rect">
            <a:avLst/>
          </a:prstGeom>
        </p:spPr>
        <p:txBody>
          <a:bodyPr lIns="0" rIns="0" tIns="0" bIns="0" anchor="ctr">
            <a:noAutofit/>
          </a:bodyPr>
          <a:p>
            <a:pPr algn="ctr"/>
            <a:endParaRPr b="0" lang="en-US" sz="4400" spc="-1" strike="noStrike">
              <a:latin typeface="Arial"/>
            </a:endParaRPr>
          </a:p>
        </p:txBody>
      </p:sp>
      <p:sp>
        <p:nvSpPr>
          <p:cNvPr id="50" name="PlaceHolder 2"/>
          <p:cNvSpPr>
            <a:spLocks noGrp="1"/>
          </p:cNvSpPr>
          <p:nvPr>
            <p:ph type="body"/>
          </p:nvPr>
        </p:nvSpPr>
        <p:spPr>
          <a:xfrm>
            <a:off x="504000" y="1326600"/>
            <a:ext cx="4426920" cy="1568520"/>
          </a:xfrm>
          <a:prstGeom prst="rect">
            <a:avLst/>
          </a:prstGeom>
        </p:spPr>
        <p:txBody>
          <a:bodyPr lIns="0" rIns="0" tIns="0" bIns="0">
            <a:normAutofit/>
          </a:bodyPr>
          <a:p>
            <a:endParaRPr b="0" lang="en-US" sz="3200" spc="-1" strike="noStrike">
              <a:latin typeface="Arial"/>
            </a:endParaRPr>
          </a:p>
        </p:txBody>
      </p:sp>
      <p:sp>
        <p:nvSpPr>
          <p:cNvPr id="51" name="PlaceHolder 3"/>
          <p:cNvSpPr>
            <a:spLocks noGrp="1"/>
          </p:cNvSpPr>
          <p:nvPr>
            <p:ph type="body"/>
          </p:nvPr>
        </p:nvSpPr>
        <p:spPr>
          <a:xfrm>
            <a:off x="5152680" y="1326600"/>
            <a:ext cx="4426920" cy="3288600"/>
          </a:xfrm>
          <a:prstGeom prst="rect">
            <a:avLst/>
          </a:prstGeom>
        </p:spPr>
        <p:txBody>
          <a:bodyPr lIns="0" rIns="0" tIns="0" bIns="0">
            <a:normAutofit/>
          </a:bodyPr>
          <a:p>
            <a:endParaRPr b="0" lang="en-US" sz="3200" spc="-1" strike="noStrike">
              <a:latin typeface="Arial"/>
            </a:endParaRPr>
          </a:p>
        </p:txBody>
      </p:sp>
      <p:sp>
        <p:nvSpPr>
          <p:cNvPr id="52" name="PlaceHolder 4"/>
          <p:cNvSpPr>
            <a:spLocks noGrp="1"/>
          </p:cNvSpPr>
          <p:nvPr>
            <p:ph type="body"/>
          </p:nvPr>
        </p:nvSpPr>
        <p:spPr>
          <a:xfrm>
            <a:off x="504000" y="3044520"/>
            <a:ext cx="4426920" cy="1568520"/>
          </a:xfrm>
          <a:prstGeom prst="rect">
            <a:avLst/>
          </a:prstGeom>
        </p:spPr>
        <p:txBody>
          <a:bodyPr lIns="0" rIns="0" tIns="0" bIns="0">
            <a:normAutofit/>
          </a:bodyPr>
          <a:p>
            <a:endParaRPr b="0" lang="en-US" sz="3200" spc="-1" strike="noStrike">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 name="PlaceHolder 1"/>
          <p:cNvSpPr>
            <a:spLocks noGrp="1"/>
          </p:cNvSpPr>
          <p:nvPr>
            <p:ph type="title"/>
          </p:nvPr>
        </p:nvSpPr>
        <p:spPr>
          <a:xfrm>
            <a:off x="504000" y="226080"/>
            <a:ext cx="9072000" cy="946440"/>
          </a:xfrm>
          <a:prstGeom prst="rect">
            <a:avLst/>
          </a:prstGeom>
        </p:spPr>
        <p:txBody>
          <a:bodyPr lIns="0" rIns="0" tIns="0" bIns="0" anchor="ctr">
            <a:noAutofit/>
          </a:bodyPr>
          <a:p>
            <a:pPr algn="ctr"/>
            <a:endParaRPr b="0" lang="en-US" sz="4400" spc="-1" strike="noStrike">
              <a:latin typeface="Arial"/>
            </a:endParaRPr>
          </a:p>
        </p:txBody>
      </p:sp>
      <p:sp>
        <p:nvSpPr>
          <p:cNvPr id="3" name="PlaceHolder 2"/>
          <p:cNvSpPr>
            <a:spLocks noGrp="1"/>
          </p:cNvSpPr>
          <p:nvPr>
            <p:ph type="subTitle"/>
          </p:nvPr>
        </p:nvSpPr>
        <p:spPr>
          <a:xfrm>
            <a:off x="504000" y="1326600"/>
            <a:ext cx="9072000" cy="328860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504000" y="226080"/>
            <a:ext cx="9072000" cy="946440"/>
          </a:xfrm>
          <a:prstGeom prst="rect">
            <a:avLst/>
          </a:prstGeom>
        </p:spPr>
        <p:txBody>
          <a:bodyPr lIns="0" rIns="0" tIns="0" bIns="0" anchor="ctr">
            <a:noAutofit/>
          </a:bodyPr>
          <a:p>
            <a:pPr algn="ctr"/>
            <a:endParaRPr b="0" lang="en-US" sz="4400" spc="-1" strike="noStrike">
              <a:latin typeface="Arial"/>
            </a:endParaRPr>
          </a:p>
        </p:txBody>
      </p:sp>
      <p:sp>
        <p:nvSpPr>
          <p:cNvPr id="54" name="PlaceHolder 2"/>
          <p:cNvSpPr>
            <a:spLocks noGrp="1"/>
          </p:cNvSpPr>
          <p:nvPr>
            <p:ph type="body"/>
          </p:nvPr>
        </p:nvSpPr>
        <p:spPr>
          <a:xfrm>
            <a:off x="504000" y="1326600"/>
            <a:ext cx="4426920" cy="3288600"/>
          </a:xfrm>
          <a:prstGeom prst="rect">
            <a:avLst/>
          </a:prstGeom>
        </p:spPr>
        <p:txBody>
          <a:bodyPr lIns="0" rIns="0" tIns="0" bIns="0">
            <a:normAutofit/>
          </a:bodyPr>
          <a:p>
            <a:endParaRPr b="0" lang="en-US" sz="3200" spc="-1" strike="noStrike">
              <a:latin typeface="Arial"/>
            </a:endParaRPr>
          </a:p>
        </p:txBody>
      </p:sp>
      <p:sp>
        <p:nvSpPr>
          <p:cNvPr id="55" name="PlaceHolder 3"/>
          <p:cNvSpPr>
            <a:spLocks noGrp="1"/>
          </p:cNvSpPr>
          <p:nvPr>
            <p:ph type="body"/>
          </p:nvPr>
        </p:nvSpPr>
        <p:spPr>
          <a:xfrm>
            <a:off x="5152680" y="1326600"/>
            <a:ext cx="4426920" cy="1568520"/>
          </a:xfrm>
          <a:prstGeom prst="rect">
            <a:avLst/>
          </a:prstGeom>
        </p:spPr>
        <p:txBody>
          <a:bodyPr lIns="0" rIns="0" tIns="0" bIns="0">
            <a:normAutofit/>
          </a:bodyPr>
          <a:p>
            <a:endParaRPr b="0" lang="en-US" sz="3200" spc="-1" strike="noStrike">
              <a:latin typeface="Arial"/>
            </a:endParaRPr>
          </a:p>
        </p:txBody>
      </p:sp>
      <p:sp>
        <p:nvSpPr>
          <p:cNvPr id="56" name="PlaceHolder 4"/>
          <p:cNvSpPr>
            <a:spLocks noGrp="1"/>
          </p:cNvSpPr>
          <p:nvPr>
            <p:ph type="body"/>
          </p:nvPr>
        </p:nvSpPr>
        <p:spPr>
          <a:xfrm>
            <a:off x="5152680" y="3044520"/>
            <a:ext cx="4426920" cy="1568520"/>
          </a:xfrm>
          <a:prstGeom prst="rect">
            <a:avLst/>
          </a:prstGeom>
        </p:spPr>
        <p:txBody>
          <a:bodyPr lIns="0" rIns="0" tIns="0" bIns="0">
            <a:normAutofit/>
          </a:bodyPr>
          <a:p>
            <a:endParaRPr b="0" lang="en-US" sz="3200" spc="-1" strike="noStrike">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504000" y="226080"/>
            <a:ext cx="9072000" cy="946440"/>
          </a:xfrm>
          <a:prstGeom prst="rect">
            <a:avLst/>
          </a:prstGeom>
        </p:spPr>
        <p:txBody>
          <a:bodyPr lIns="0" rIns="0" tIns="0" bIns="0" anchor="ctr">
            <a:noAutofit/>
          </a:bodyPr>
          <a:p>
            <a:pPr algn="ctr"/>
            <a:endParaRPr b="0" lang="en-US" sz="4400" spc="-1" strike="noStrike">
              <a:latin typeface="Arial"/>
            </a:endParaRPr>
          </a:p>
        </p:txBody>
      </p:sp>
      <p:sp>
        <p:nvSpPr>
          <p:cNvPr id="58" name="PlaceHolder 2"/>
          <p:cNvSpPr>
            <a:spLocks noGrp="1"/>
          </p:cNvSpPr>
          <p:nvPr>
            <p:ph type="body"/>
          </p:nvPr>
        </p:nvSpPr>
        <p:spPr>
          <a:xfrm>
            <a:off x="504000" y="1326600"/>
            <a:ext cx="4426920" cy="1568520"/>
          </a:xfrm>
          <a:prstGeom prst="rect">
            <a:avLst/>
          </a:prstGeom>
        </p:spPr>
        <p:txBody>
          <a:bodyPr lIns="0" rIns="0" tIns="0" bIns="0">
            <a:normAutofit/>
          </a:bodyPr>
          <a:p>
            <a:endParaRPr b="0" lang="en-US" sz="3200" spc="-1" strike="noStrike">
              <a:latin typeface="Arial"/>
            </a:endParaRPr>
          </a:p>
        </p:txBody>
      </p:sp>
      <p:sp>
        <p:nvSpPr>
          <p:cNvPr id="59" name="PlaceHolder 3"/>
          <p:cNvSpPr>
            <a:spLocks noGrp="1"/>
          </p:cNvSpPr>
          <p:nvPr>
            <p:ph type="body"/>
          </p:nvPr>
        </p:nvSpPr>
        <p:spPr>
          <a:xfrm>
            <a:off x="5152680" y="1326600"/>
            <a:ext cx="4426920" cy="1568520"/>
          </a:xfrm>
          <a:prstGeom prst="rect">
            <a:avLst/>
          </a:prstGeom>
        </p:spPr>
        <p:txBody>
          <a:bodyPr lIns="0" rIns="0" tIns="0" bIns="0">
            <a:normAutofit/>
          </a:bodyPr>
          <a:p>
            <a:endParaRPr b="0" lang="en-US" sz="3200" spc="-1" strike="noStrike">
              <a:latin typeface="Arial"/>
            </a:endParaRPr>
          </a:p>
        </p:txBody>
      </p:sp>
      <p:sp>
        <p:nvSpPr>
          <p:cNvPr id="60" name="PlaceHolder 4"/>
          <p:cNvSpPr>
            <a:spLocks noGrp="1"/>
          </p:cNvSpPr>
          <p:nvPr>
            <p:ph type="body"/>
          </p:nvPr>
        </p:nvSpPr>
        <p:spPr>
          <a:xfrm>
            <a:off x="504000" y="3044520"/>
            <a:ext cx="9072000" cy="1568520"/>
          </a:xfrm>
          <a:prstGeom prst="rect">
            <a:avLst/>
          </a:prstGeom>
        </p:spPr>
        <p:txBody>
          <a:bodyPr lIns="0" rIns="0" tIns="0" bIns="0">
            <a:normAutofit/>
          </a:bodyPr>
          <a:p>
            <a:endParaRPr b="0" lang="en-US" sz="3200" spc="-1" strike="noStrike">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504000" y="226080"/>
            <a:ext cx="9072000" cy="946440"/>
          </a:xfrm>
          <a:prstGeom prst="rect">
            <a:avLst/>
          </a:prstGeom>
        </p:spPr>
        <p:txBody>
          <a:bodyPr lIns="0" rIns="0" tIns="0" bIns="0" anchor="ctr">
            <a:noAutofit/>
          </a:bodyPr>
          <a:p>
            <a:pPr algn="ctr"/>
            <a:endParaRPr b="0" lang="en-US" sz="4400" spc="-1" strike="noStrike">
              <a:latin typeface="Arial"/>
            </a:endParaRPr>
          </a:p>
        </p:txBody>
      </p:sp>
      <p:sp>
        <p:nvSpPr>
          <p:cNvPr id="62" name="PlaceHolder 2"/>
          <p:cNvSpPr>
            <a:spLocks noGrp="1"/>
          </p:cNvSpPr>
          <p:nvPr>
            <p:ph type="body"/>
          </p:nvPr>
        </p:nvSpPr>
        <p:spPr>
          <a:xfrm>
            <a:off x="504000" y="1326600"/>
            <a:ext cx="9072000" cy="1568520"/>
          </a:xfrm>
          <a:prstGeom prst="rect">
            <a:avLst/>
          </a:prstGeom>
        </p:spPr>
        <p:txBody>
          <a:bodyPr lIns="0" rIns="0" tIns="0" bIns="0">
            <a:normAutofit/>
          </a:bodyPr>
          <a:p>
            <a:endParaRPr b="0" lang="en-US" sz="3200" spc="-1" strike="noStrike">
              <a:latin typeface="Arial"/>
            </a:endParaRPr>
          </a:p>
        </p:txBody>
      </p:sp>
      <p:sp>
        <p:nvSpPr>
          <p:cNvPr id="63" name="PlaceHolder 3"/>
          <p:cNvSpPr>
            <a:spLocks noGrp="1"/>
          </p:cNvSpPr>
          <p:nvPr>
            <p:ph type="body"/>
          </p:nvPr>
        </p:nvSpPr>
        <p:spPr>
          <a:xfrm>
            <a:off x="504000" y="3044520"/>
            <a:ext cx="9072000" cy="1568520"/>
          </a:xfrm>
          <a:prstGeom prst="rect">
            <a:avLst/>
          </a:prstGeom>
        </p:spPr>
        <p:txBody>
          <a:bodyPr lIns="0" rIns="0" tIns="0" bIns="0">
            <a:normAutofit/>
          </a:bodyPr>
          <a:p>
            <a:endParaRPr b="0" lang="en-US" sz="3200" spc="-1" strike="noStrike">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504000" y="226080"/>
            <a:ext cx="9072000" cy="946440"/>
          </a:xfrm>
          <a:prstGeom prst="rect">
            <a:avLst/>
          </a:prstGeom>
        </p:spPr>
        <p:txBody>
          <a:bodyPr lIns="0" rIns="0" tIns="0" bIns="0" anchor="ctr">
            <a:noAutofit/>
          </a:bodyPr>
          <a:p>
            <a:pPr algn="ctr"/>
            <a:endParaRPr b="0" lang="en-US" sz="4400" spc="-1" strike="noStrike">
              <a:latin typeface="Arial"/>
            </a:endParaRPr>
          </a:p>
        </p:txBody>
      </p:sp>
      <p:sp>
        <p:nvSpPr>
          <p:cNvPr id="65" name="PlaceHolder 2"/>
          <p:cNvSpPr>
            <a:spLocks noGrp="1"/>
          </p:cNvSpPr>
          <p:nvPr>
            <p:ph type="body"/>
          </p:nvPr>
        </p:nvSpPr>
        <p:spPr>
          <a:xfrm>
            <a:off x="504000" y="1326600"/>
            <a:ext cx="4426920" cy="1568520"/>
          </a:xfrm>
          <a:prstGeom prst="rect">
            <a:avLst/>
          </a:prstGeom>
        </p:spPr>
        <p:txBody>
          <a:bodyPr lIns="0" rIns="0" tIns="0" bIns="0">
            <a:normAutofit/>
          </a:bodyPr>
          <a:p>
            <a:endParaRPr b="0" lang="en-US" sz="3200" spc="-1" strike="noStrike">
              <a:latin typeface="Arial"/>
            </a:endParaRPr>
          </a:p>
        </p:txBody>
      </p:sp>
      <p:sp>
        <p:nvSpPr>
          <p:cNvPr id="66" name="PlaceHolder 3"/>
          <p:cNvSpPr>
            <a:spLocks noGrp="1"/>
          </p:cNvSpPr>
          <p:nvPr>
            <p:ph type="body"/>
          </p:nvPr>
        </p:nvSpPr>
        <p:spPr>
          <a:xfrm>
            <a:off x="5152680" y="1326600"/>
            <a:ext cx="4426920" cy="1568520"/>
          </a:xfrm>
          <a:prstGeom prst="rect">
            <a:avLst/>
          </a:prstGeom>
        </p:spPr>
        <p:txBody>
          <a:bodyPr lIns="0" rIns="0" tIns="0" bIns="0">
            <a:normAutofit/>
          </a:bodyPr>
          <a:p>
            <a:endParaRPr b="0" lang="en-US" sz="3200" spc="-1" strike="noStrike">
              <a:latin typeface="Arial"/>
            </a:endParaRPr>
          </a:p>
        </p:txBody>
      </p:sp>
      <p:sp>
        <p:nvSpPr>
          <p:cNvPr id="67" name="PlaceHolder 4"/>
          <p:cNvSpPr>
            <a:spLocks noGrp="1"/>
          </p:cNvSpPr>
          <p:nvPr>
            <p:ph type="body"/>
          </p:nvPr>
        </p:nvSpPr>
        <p:spPr>
          <a:xfrm>
            <a:off x="504000" y="3044520"/>
            <a:ext cx="4426920" cy="1568520"/>
          </a:xfrm>
          <a:prstGeom prst="rect">
            <a:avLst/>
          </a:prstGeom>
        </p:spPr>
        <p:txBody>
          <a:bodyPr lIns="0" rIns="0" tIns="0" bIns="0">
            <a:normAutofit/>
          </a:bodyPr>
          <a:p>
            <a:endParaRPr b="0" lang="en-US" sz="3200" spc="-1" strike="noStrike">
              <a:latin typeface="Arial"/>
            </a:endParaRPr>
          </a:p>
        </p:txBody>
      </p:sp>
      <p:sp>
        <p:nvSpPr>
          <p:cNvPr id="68" name="PlaceHolder 5"/>
          <p:cNvSpPr>
            <a:spLocks noGrp="1"/>
          </p:cNvSpPr>
          <p:nvPr>
            <p:ph type="body"/>
          </p:nvPr>
        </p:nvSpPr>
        <p:spPr>
          <a:xfrm>
            <a:off x="5152680" y="3044520"/>
            <a:ext cx="4426920" cy="1568520"/>
          </a:xfrm>
          <a:prstGeom prst="rect">
            <a:avLst/>
          </a:prstGeom>
        </p:spPr>
        <p:txBody>
          <a:bodyPr lIns="0" rIns="0" tIns="0" bIns="0">
            <a:normAutofit/>
          </a:bodyPr>
          <a:p>
            <a:endParaRPr b="0" lang="en-US" sz="3200" spc="-1" strike="noStrike">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504000" y="226080"/>
            <a:ext cx="9072000" cy="946440"/>
          </a:xfrm>
          <a:prstGeom prst="rect">
            <a:avLst/>
          </a:prstGeom>
        </p:spPr>
        <p:txBody>
          <a:bodyPr lIns="0" rIns="0" tIns="0" bIns="0" anchor="ctr">
            <a:noAutofit/>
          </a:bodyPr>
          <a:p>
            <a:pPr algn="ctr"/>
            <a:endParaRPr b="0" lang="en-US" sz="4400" spc="-1" strike="noStrike">
              <a:latin typeface="Arial"/>
            </a:endParaRPr>
          </a:p>
        </p:txBody>
      </p:sp>
      <p:sp>
        <p:nvSpPr>
          <p:cNvPr id="70" name="PlaceHolder 2"/>
          <p:cNvSpPr>
            <a:spLocks noGrp="1"/>
          </p:cNvSpPr>
          <p:nvPr>
            <p:ph type="body"/>
          </p:nvPr>
        </p:nvSpPr>
        <p:spPr>
          <a:xfrm>
            <a:off x="504000" y="1326600"/>
            <a:ext cx="2921040" cy="1568520"/>
          </a:xfrm>
          <a:prstGeom prst="rect">
            <a:avLst/>
          </a:prstGeom>
        </p:spPr>
        <p:txBody>
          <a:bodyPr lIns="0" rIns="0" tIns="0" bIns="0">
            <a:normAutofit/>
          </a:bodyPr>
          <a:p>
            <a:endParaRPr b="0" lang="en-US" sz="3200" spc="-1" strike="noStrike">
              <a:latin typeface="Arial"/>
            </a:endParaRPr>
          </a:p>
        </p:txBody>
      </p:sp>
      <p:sp>
        <p:nvSpPr>
          <p:cNvPr id="71" name="PlaceHolder 3"/>
          <p:cNvSpPr>
            <a:spLocks noGrp="1"/>
          </p:cNvSpPr>
          <p:nvPr>
            <p:ph type="body"/>
          </p:nvPr>
        </p:nvSpPr>
        <p:spPr>
          <a:xfrm>
            <a:off x="3571560" y="1326600"/>
            <a:ext cx="2921040" cy="1568520"/>
          </a:xfrm>
          <a:prstGeom prst="rect">
            <a:avLst/>
          </a:prstGeom>
        </p:spPr>
        <p:txBody>
          <a:bodyPr lIns="0" rIns="0" tIns="0" bIns="0">
            <a:normAutofit/>
          </a:bodyPr>
          <a:p>
            <a:endParaRPr b="0" lang="en-US" sz="3200" spc="-1" strike="noStrike">
              <a:latin typeface="Arial"/>
            </a:endParaRPr>
          </a:p>
        </p:txBody>
      </p:sp>
      <p:sp>
        <p:nvSpPr>
          <p:cNvPr id="72" name="PlaceHolder 4"/>
          <p:cNvSpPr>
            <a:spLocks noGrp="1"/>
          </p:cNvSpPr>
          <p:nvPr>
            <p:ph type="body"/>
          </p:nvPr>
        </p:nvSpPr>
        <p:spPr>
          <a:xfrm>
            <a:off x="6639120" y="1326600"/>
            <a:ext cx="2921040" cy="1568520"/>
          </a:xfrm>
          <a:prstGeom prst="rect">
            <a:avLst/>
          </a:prstGeom>
        </p:spPr>
        <p:txBody>
          <a:bodyPr lIns="0" rIns="0" tIns="0" bIns="0">
            <a:normAutofit/>
          </a:bodyPr>
          <a:p>
            <a:endParaRPr b="0" lang="en-US" sz="3200" spc="-1" strike="noStrike">
              <a:latin typeface="Arial"/>
            </a:endParaRPr>
          </a:p>
        </p:txBody>
      </p:sp>
      <p:sp>
        <p:nvSpPr>
          <p:cNvPr id="73" name="PlaceHolder 5"/>
          <p:cNvSpPr>
            <a:spLocks noGrp="1"/>
          </p:cNvSpPr>
          <p:nvPr>
            <p:ph type="body"/>
          </p:nvPr>
        </p:nvSpPr>
        <p:spPr>
          <a:xfrm>
            <a:off x="504000" y="3044520"/>
            <a:ext cx="2921040" cy="1568520"/>
          </a:xfrm>
          <a:prstGeom prst="rect">
            <a:avLst/>
          </a:prstGeom>
        </p:spPr>
        <p:txBody>
          <a:bodyPr lIns="0" rIns="0" tIns="0" bIns="0">
            <a:normAutofit/>
          </a:bodyPr>
          <a:p>
            <a:endParaRPr b="0" lang="en-US" sz="3200" spc="-1" strike="noStrike">
              <a:latin typeface="Arial"/>
            </a:endParaRPr>
          </a:p>
        </p:txBody>
      </p:sp>
      <p:sp>
        <p:nvSpPr>
          <p:cNvPr id="74" name="PlaceHolder 6"/>
          <p:cNvSpPr>
            <a:spLocks noGrp="1"/>
          </p:cNvSpPr>
          <p:nvPr>
            <p:ph type="body"/>
          </p:nvPr>
        </p:nvSpPr>
        <p:spPr>
          <a:xfrm>
            <a:off x="3571560" y="3044520"/>
            <a:ext cx="2921040" cy="1568520"/>
          </a:xfrm>
          <a:prstGeom prst="rect">
            <a:avLst/>
          </a:prstGeom>
        </p:spPr>
        <p:txBody>
          <a:bodyPr lIns="0" rIns="0" tIns="0" bIns="0">
            <a:normAutofit/>
          </a:bodyPr>
          <a:p>
            <a:endParaRPr b="0" lang="en-US" sz="3200" spc="-1" strike="noStrike">
              <a:latin typeface="Arial"/>
            </a:endParaRPr>
          </a:p>
        </p:txBody>
      </p:sp>
      <p:sp>
        <p:nvSpPr>
          <p:cNvPr id="75" name="PlaceHolder 7"/>
          <p:cNvSpPr>
            <a:spLocks noGrp="1"/>
          </p:cNvSpPr>
          <p:nvPr>
            <p:ph type="body"/>
          </p:nvPr>
        </p:nvSpPr>
        <p:spPr>
          <a:xfrm>
            <a:off x="6639120" y="3044520"/>
            <a:ext cx="2921040" cy="1568520"/>
          </a:xfrm>
          <a:prstGeom prst="rect">
            <a:avLst/>
          </a:prstGeom>
        </p:spPr>
        <p:txBody>
          <a:bodyPr lIns="0" rIns="0" tIns="0" bIns="0">
            <a:normAutofit/>
          </a:bodyPr>
          <a:p>
            <a:endParaRPr b="0" lang="en-US" sz="3200" spc="-1" strike="noStrike">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 name="PlaceHolder 1"/>
          <p:cNvSpPr>
            <a:spLocks noGrp="1"/>
          </p:cNvSpPr>
          <p:nvPr>
            <p:ph type="title"/>
          </p:nvPr>
        </p:nvSpPr>
        <p:spPr>
          <a:xfrm>
            <a:off x="504000" y="226080"/>
            <a:ext cx="9072000" cy="946440"/>
          </a:xfrm>
          <a:prstGeom prst="rect">
            <a:avLst/>
          </a:prstGeom>
        </p:spPr>
        <p:txBody>
          <a:bodyPr lIns="0" rIns="0" tIns="0" bIns="0" anchor="ctr">
            <a:noAutofit/>
          </a:bodyPr>
          <a:p>
            <a:pPr algn="ctr"/>
            <a:endParaRPr b="0" lang="en-US" sz="4400" spc="-1" strike="noStrike">
              <a:latin typeface="Arial"/>
            </a:endParaRPr>
          </a:p>
        </p:txBody>
      </p:sp>
      <p:sp>
        <p:nvSpPr>
          <p:cNvPr id="5" name="PlaceHolder 2"/>
          <p:cNvSpPr>
            <a:spLocks noGrp="1"/>
          </p:cNvSpPr>
          <p:nvPr>
            <p:ph type="body"/>
          </p:nvPr>
        </p:nvSpPr>
        <p:spPr>
          <a:xfrm>
            <a:off x="504000" y="1326600"/>
            <a:ext cx="9072000" cy="3288600"/>
          </a:xfrm>
          <a:prstGeom prst="rect">
            <a:avLst/>
          </a:prstGeom>
        </p:spPr>
        <p:txBody>
          <a:bodyPr lIns="0" rIns="0" tIns="0" bIns="0">
            <a:normAutofit/>
          </a:bodyPr>
          <a:p>
            <a:endParaRPr b="0" lang="en-US" sz="3200" spc="-1" strike="noStrike">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504000" y="226080"/>
            <a:ext cx="9072000" cy="946440"/>
          </a:xfrm>
          <a:prstGeom prst="rect">
            <a:avLst/>
          </a:prstGeom>
        </p:spPr>
        <p:txBody>
          <a:bodyPr lIns="0" rIns="0" tIns="0" bIns="0" anchor="ctr">
            <a:noAutofit/>
          </a:bodyPr>
          <a:p>
            <a:pPr algn="ctr"/>
            <a:endParaRPr b="0" lang="en-US" sz="4400" spc="-1" strike="noStrike">
              <a:latin typeface="Arial"/>
            </a:endParaRPr>
          </a:p>
        </p:txBody>
      </p:sp>
      <p:sp>
        <p:nvSpPr>
          <p:cNvPr id="7" name="PlaceHolder 2"/>
          <p:cNvSpPr>
            <a:spLocks noGrp="1"/>
          </p:cNvSpPr>
          <p:nvPr>
            <p:ph type="body"/>
          </p:nvPr>
        </p:nvSpPr>
        <p:spPr>
          <a:xfrm>
            <a:off x="504000" y="1326600"/>
            <a:ext cx="4426920" cy="3288600"/>
          </a:xfrm>
          <a:prstGeom prst="rect">
            <a:avLst/>
          </a:prstGeom>
        </p:spPr>
        <p:txBody>
          <a:bodyPr lIns="0" rIns="0" tIns="0" bIns="0">
            <a:normAutofit/>
          </a:bodyPr>
          <a:p>
            <a:endParaRPr b="0" lang="en-US" sz="3200" spc="-1" strike="noStrike">
              <a:latin typeface="Arial"/>
            </a:endParaRPr>
          </a:p>
        </p:txBody>
      </p:sp>
      <p:sp>
        <p:nvSpPr>
          <p:cNvPr id="8" name="PlaceHolder 3"/>
          <p:cNvSpPr>
            <a:spLocks noGrp="1"/>
          </p:cNvSpPr>
          <p:nvPr>
            <p:ph type="body"/>
          </p:nvPr>
        </p:nvSpPr>
        <p:spPr>
          <a:xfrm>
            <a:off x="5152680" y="1326600"/>
            <a:ext cx="4426920" cy="3288600"/>
          </a:xfrm>
          <a:prstGeom prst="rect">
            <a:avLst/>
          </a:prstGeom>
        </p:spPr>
        <p:txBody>
          <a:bodyPr lIns="0" rIns="0" tIns="0" bIns="0">
            <a:normAutofit/>
          </a:bodyPr>
          <a:p>
            <a:endParaRPr b="0" lang="en-US" sz="3200" spc="-1" strike="noStrike">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 name="PlaceHolder 1"/>
          <p:cNvSpPr>
            <a:spLocks noGrp="1"/>
          </p:cNvSpPr>
          <p:nvPr>
            <p:ph type="title"/>
          </p:nvPr>
        </p:nvSpPr>
        <p:spPr>
          <a:xfrm>
            <a:off x="504000" y="226080"/>
            <a:ext cx="9072000" cy="94644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 name="PlaceHolder 1"/>
          <p:cNvSpPr>
            <a:spLocks noGrp="1"/>
          </p:cNvSpPr>
          <p:nvPr>
            <p:ph type="subTitle"/>
          </p:nvPr>
        </p:nvSpPr>
        <p:spPr>
          <a:xfrm>
            <a:off x="504000" y="226080"/>
            <a:ext cx="9072000" cy="438840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504000" y="226080"/>
            <a:ext cx="9072000" cy="946440"/>
          </a:xfrm>
          <a:prstGeom prst="rect">
            <a:avLst/>
          </a:prstGeom>
        </p:spPr>
        <p:txBody>
          <a:bodyPr lIns="0" rIns="0" tIns="0" bIns="0" anchor="ctr">
            <a:noAutofit/>
          </a:bodyPr>
          <a:p>
            <a:pPr algn="ctr"/>
            <a:endParaRPr b="0" lang="en-US" sz="4400" spc="-1" strike="noStrike">
              <a:latin typeface="Arial"/>
            </a:endParaRPr>
          </a:p>
        </p:txBody>
      </p:sp>
      <p:sp>
        <p:nvSpPr>
          <p:cNvPr id="12" name="PlaceHolder 2"/>
          <p:cNvSpPr>
            <a:spLocks noGrp="1"/>
          </p:cNvSpPr>
          <p:nvPr>
            <p:ph type="body"/>
          </p:nvPr>
        </p:nvSpPr>
        <p:spPr>
          <a:xfrm>
            <a:off x="504000" y="1326600"/>
            <a:ext cx="4426920" cy="1568520"/>
          </a:xfrm>
          <a:prstGeom prst="rect">
            <a:avLst/>
          </a:prstGeom>
        </p:spPr>
        <p:txBody>
          <a:bodyPr lIns="0" rIns="0" tIns="0" bIns="0">
            <a:normAutofit/>
          </a:bodyPr>
          <a:p>
            <a:endParaRPr b="0" lang="en-US" sz="3200" spc="-1" strike="noStrike">
              <a:latin typeface="Arial"/>
            </a:endParaRPr>
          </a:p>
        </p:txBody>
      </p:sp>
      <p:sp>
        <p:nvSpPr>
          <p:cNvPr id="13" name="PlaceHolder 3"/>
          <p:cNvSpPr>
            <a:spLocks noGrp="1"/>
          </p:cNvSpPr>
          <p:nvPr>
            <p:ph type="body"/>
          </p:nvPr>
        </p:nvSpPr>
        <p:spPr>
          <a:xfrm>
            <a:off x="5152680" y="1326600"/>
            <a:ext cx="4426920" cy="3288600"/>
          </a:xfrm>
          <a:prstGeom prst="rect">
            <a:avLst/>
          </a:prstGeom>
        </p:spPr>
        <p:txBody>
          <a:bodyPr lIns="0" rIns="0" tIns="0" bIns="0">
            <a:normAutofit/>
          </a:bodyPr>
          <a:p>
            <a:endParaRPr b="0" lang="en-US" sz="3200" spc="-1" strike="noStrike">
              <a:latin typeface="Arial"/>
            </a:endParaRPr>
          </a:p>
        </p:txBody>
      </p:sp>
      <p:sp>
        <p:nvSpPr>
          <p:cNvPr id="14" name="PlaceHolder 4"/>
          <p:cNvSpPr>
            <a:spLocks noGrp="1"/>
          </p:cNvSpPr>
          <p:nvPr>
            <p:ph type="body"/>
          </p:nvPr>
        </p:nvSpPr>
        <p:spPr>
          <a:xfrm>
            <a:off x="504000" y="3044520"/>
            <a:ext cx="4426920" cy="1568520"/>
          </a:xfrm>
          <a:prstGeom prst="rect">
            <a:avLst/>
          </a:prstGeom>
        </p:spPr>
        <p:txBody>
          <a:bodyPr lIns="0" rIns="0" tIns="0" bIns="0">
            <a:normAutofit/>
          </a:bodyPr>
          <a:p>
            <a:endParaRPr b="0" lang="en-US" sz="3200" spc="-1" strike="noStrike">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504000" y="226080"/>
            <a:ext cx="9072000" cy="946440"/>
          </a:xfrm>
          <a:prstGeom prst="rect">
            <a:avLst/>
          </a:prstGeom>
        </p:spPr>
        <p:txBody>
          <a:bodyPr lIns="0" rIns="0" tIns="0" bIns="0" anchor="ctr">
            <a:noAutofit/>
          </a:bodyPr>
          <a:p>
            <a:pPr algn="ctr"/>
            <a:endParaRPr b="0" lang="en-US" sz="4400" spc="-1" strike="noStrike">
              <a:latin typeface="Arial"/>
            </a:endParaRPr>
          </a:p>
        </p:txBody>
      </p:sp>
      <p:sp>
        <p:nvSpPr>
          <p:cNvPr id="16" name="PlaceHolder 2"/>
          <p:cNvSpPr>
            <a:spLocks noGrp="1"/>
          </p:cNvSpPr>
          <p:nvPr>
            <p:ph type="body"/>
          </p:nvPr>
        </p:nvSpPr>
        <p:spPr>
          <a:xfrm>
            <a:off x="504000" y="1326600"/>
            <a:ext cx="4426920" cy="3288600"/>
          </a:xfrm>
          <a:prstGeom prst="rect">
            <a:avLst/>
          </a:prstGeom>
        </p:spPr>
        <p:txBody>
          <a:bodyPr lIns="0" rIns="0" tIns="0" bIns="0">
            <a:normAutofit/>
          </a:bodyPr>
          <a:p>
            <a:endParaRPr b="0" lang="en-US" sz="3200" spc="-1" strike="noStrike">
              <a:latin typeface="Arial"/>
            </a:endParaRPr>
          </a:p>
        </p:txBody>
      </p:sp>
      <p:sp>
        <p:nvSpPr>
          <p:cNvPr id="17" name="PlaceHolder 3"/>
          <p:cNvSpPr>
            <a:spLocks noGrp="1"/>
          </p:cNvSpPr>
          <p:nvPr>
            <p:ph type="body"/>
          </p:nvPr>
        </p:nvSpPr>
        <p:spPr>
          <a:xfrm>
            <a:off x="5152680" y="1326600"/>
            <a:ext cx="4426920" cy="1568520"/>
          </a:xfrm>
          <a:prstGeom prst="rect">
            <a:avLst/>
          </a:prstGeom>
        </p:spPr>
        <p:txBody>
          <a:bodyPr lIns="0" rIns="0" tIns="0" bIns="0">
            <a:normAutofit/>
          </a:bodyPr>
          <a:p>
            <a:endParaRPr b="0" lang="en-US" sz="3200" spc="-1" strike="noStrike">
              <a:latin typeface="Arial"/>
            </a:endParaRPr>
          </a:p>
        </p:txBody>
      </p:sp>
      <p:sp>
        <p:nvSpPr>
          <p:cNvPr id="18" name="PlaceHolder 4"/>
          <p:cNvSpPr>
            <a:spLocks noGrp="1"/>
          </p:cNvSpPr>
          <p:nvPr>
            <p:ph type="body"/>
          </p:nvPr>
        </p:nvSpPr>
        <p:spPr>
          <a:xfrm>
            <a:off x="5152680" y="3044520"/>
            <a:ext cx="4426920" cy="1568520"/>
          </a:xfrm>
          <a:prstGeom prst="rect">
            <a:avLst/>
          </a:prstGeom>
        </p:spPr>
        <p:txBody>
          <a:bodyPr lIns="0" rIns="0" tIns="0" bIns="0">
            <a:normAutofit/>
          </a:bodyPr>
          <a:p>
            <a:endParaRPr b="0" lang="en-US" sz="3200" spc="-1" strike="noStrike">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504000" y="226080"/>
            <a:ext cx="9072000" cy="946440"/>
          </a:xfrm>
          <a:prstGeom prst="rect">
            <a:avLst/>
          </a:prstGeom>
        </p:spPr>
        <p:txBody>
          <a:bodyPr lIns="0" rIns="0" tIns="0" bIns="0" anchor="ctr">
            <a:noAutofit/>
          </a:bodyPr>
          <a:p>
            <a:pPr algn="ctr"/>
            <a:endParaRPr b="0" lang="en-US" sz="4400" spc="-1" strike="noStrike">
              <a:latin typeface="Arial"/>
            </a:endParaRPr>
          </a:p>
        </p:txBody>
      </p:sp>
      <p:sp>
        <p:nvSpPr>
          <p:cNvPr id="20" name="PlaceHolder 2"/>
          <p:cNvSpPr>
            <a:spLocks noGrp="1"/>
          </p:cNvSpPr>
          <p:nvPr>
            <p:ph type="body"/>
          </p:nvPr>
        </p:nvSpPr>
        <p:spPr>
          <a:xfrm>
            <a:off x="504000" y="1326600"/>
            <a:ext cx="4426920" cy="1568520"/>
          </a:xfrm>
          <a:prstGeom prst="rect">
            <a:avLst/>
          </a:prstGeom>
        </p:spPr>
        <p:txBody>
          <a:bodyPr lIns="0" rIns="0" tIns="0" bIns="0">
            <a:normAutofit/>
          </a:bodyPr>
          <a:p>
            <a:endParaRPr b="0" lang="en-US" sz="3200" spc="-1" strike="noStrike">
              <a:latin typeface="Arial"/>
            </a:endParaRPr>
          </a:p>
        </p:txBody>
      </p:sp>
      <p:sp>
        <p:nvSpPr>
          <p:cNvPr id="21" name="PlaceHolder 3"/>
          <p:cNvSpPr>
            <a:spLocks noGrp="1"/>
          </p:cNvSpPr>
          <p:nvPr>
            <p:ph type="body"/>
          </p:nvPr>
        </p:nvSpPr>
        <p:spPr>
          <a:xfrm>
            <a:off x="5152680" y="1326600"/>
            <a:ext cx="4426920" cy="1568520"/>
          </a:xfrm>
          <a:prstGeom prst="rect">
            <a:avLst/>
          </a:prstGeom>
        </p:spPr>
        <p:txBody>
          <a:bodyPr lIns="0" rIns="0" tIns="0" bIns="0">
            <a:normAutofit/>
          </a:bodyPr>
          <a:p>
            <a:endParaRPr b="0" lang="en-US" sz="3200" spc="-1" strike="noStrike">
              <a:latin typeface="Arial"/>
            </a:endParaRPr>
          </a:p>
        </p:txBody>
      </p:sp>
      <p:sp>
        <p:nvSpPr>
          <p:cNvPr id="22" name="PlaceHolder 4"/>
          <p:cNvSpPr>
            <a:spLocks noGrp="1"/>
          </p:cNvSpPr>
          <p:nvPr>
            <p:ph type="body"/>
          </p:nvPr>
        </p:nvSpPr>
        <p:spPr>
          <a:xfrm>
            <a:off x="504000" y="3044520"/>
            <a:ext cx="9072000" cy="1568520"/>
          </a:xfrm>
          <a:prstGeom prst="rect">
            <a:avLst/>
          </a:prstGeom>
        </p:spPr>
        <p:txBody>
          <a:bodyPr lIns="0" rIns="0" tIns="0" bIns="0">
            <a:normAutofit/>
          </a:bodyPr>
          <a:p>
            <a:endParaRPr b="0" lang="en-US" sz="3200" spc="-1" strike="noStrike">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504000" y="226080"/>
            <a:ext cx="9072000" cy="946440"/>
          </a:xfrm>
          <a:prstGeom prst="rect">
            <a:avLst/>
          </a:prstGeom>
        </p:spPr>
        <p:txBody>
          <a:bodyPr lIns="0" rIns="0" tIns="0" bIns="0" anchor="ctr">
            <a:noAutofit/>
          </a:bodyPr>
          <a:p>
            <a:pPr algn="ctr"/>
            <a:r>
              <a:rPr b="0" lang="en-US" sz="4400" spc="-1" strike="noStrike">
                <a:latin typeface="Arial"/>
              </a:rPr>
              <a:t>Clic</a:t>
            </a:r>
            <a:r>
              <a:rPr b="0" lang="en-US" sz="4400" spc="-1" strike="noStrike">
                <a:latin typeface="Arial"/>
              </a:rPr>
              <a:t>k to </a:t>
            </a:r>
            <a:r>
              <a:rPr b="0" lang="en-US" sz="4400" spc="-1" strike="noStrike">
                <a:latin typeface="Arial"/>
              </a:rPr>
              <a:t>edit </a:t>
            </a:r>
            <a:r>
              <a:rPr b="0" lang="en-US" sz="4400" spc="-1" strike="noStrike">
                <a:latin typeface="Arial"/>
              </a:rPr>
              <a:t>the </a:t>
            </a:r>
            <a:r>
              <a:rPr b="0" lang="en-US" sz="4400" spc="-1" strike="noStrike">
                <a:latin typeface="Arial"/>
              </a:rPr>
              <a:t>title </a:t>
            </a:r>
            <a:r>
              <a:rPr b="0" lang="en-US" sz="4400" spc="-1" strike="noStrike">
                <a:latin typeface="Arial"/>
              </a:rPr>
              <a:t>text </a:t>
            </a:r>
            <a:r>
              <a:rPr b="0" lang="en-US" sz="4400" spc="-1" strike="noStrike">
                <a:latin typeface="Arial"/>
              </a:rPr>
              <a:t>for</a:t>
            </a:r>
            <a:r>
              <a:rPr b="0" lang="en-US" sz="4400" spc="-1" strike="noStrike">
                <a:latin typeface="Arial"/>
              </a:rPr>
              <a:t>mat</a:t>
            </a:r>
            <a:endParaRPr b="0" lang="en-US" sz="4400" spc="-1" strike="noStrike">
              <a:latin typeface="Arial"/>
            </a:endParaRPr>
          </a:p>
        </p:txBody>
      </p:sp>
      <p:sp>
        <p:nvSpPr>
          <p:cNvPr id="1" name="PlaceHolder 2"/>
          <p:cNvSpPr>
            <a:spLocks noGrp="1"/>
          </p:cNvSpPr>
          <p:nvPr>
            <p:ph type="body"/>
          </p:nvPr>
        </p:nvSpPr>
        <p:spPr>
          <a:xfrm>
            <a:off x="504000" y="1326600"/>
            <a:ext cx="9072000" cy="328860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 name="PlaceHolder 1"/>
          <p:cNvSpPr>
            <a:spLocks noGrp="1"/>
          </p:cNvSpPr>
          <p:nvPr>
            <p:ph type="title"/>
          </p:nvPr>
        </p:nvSpPr>
        <p:spPr>
          <a:xfrm>
            <a:off x="504000" y="226080"/>
            <a:ext cx="9072000" cy="94644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39" name="PlaceHolder 2"/>
          <p:cNvSpPr>
            <a:spLocks noGrp="1"/>
          </p:cNvSpPr>
          <p:nvPr>
            <p:ph type="body"/>
          </p:nvPr>
        </p:nvSpPr>
        <p:spPr>
          <a:xfrm>
            <a:off x="504000" y="1326600"/>
            <a:ext cx="9072000" cy="328860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slideLayout" Target="../slideLayouts/slideLayout13.xml"/>
</Relationships>
</file>

<file path=ppt/slides/_rels/slide11.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13.xml"/>
</Relationships>
</file>

<file path=ppt/slides/_rels/slide12.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13.xml"/>
</Relationships>
</file>

<file path=ppt/slides/_rels/slide13.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slideLayout" Target="../slideLayouts/slideLayout13.xml"/>
</Relationships>
</file>

<file path=ppt/slides/_rels/slide1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5.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slideLayout" Target="../slideLayouts/slideLayout13.xml"/>
</Relationships>
</file>

<file path=ppt/slides/_rels/slide16.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13.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3.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7.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image" Target="../media/image3.png"/><Relationship Id="rId3" Type="http://schemas.openxmlformats.org/officeDocument/2006/relationships/slideLayout" Target="../slideLayouts/slideLayout13.xml"/>
</Relationships>
</file>

<file path=ppt/slides/_rels/slide8.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image" Target="../media/image5.png"/><Relationship Id="rId3" Type="http://schemas.openxmlformats.org/officeDocument/2006/relationships/slideLayout" Target="../slideLayouts/slideLayout13.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1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6" name="CustomShape 1"/>
          <p:cNvSpPr/>
          <p:nvPr/>
        </p:nvSpPr>
        <p:spPr>
          <a:xfrm>
            <a:off x="1259640" y="1064160"/>
            <a:ext cx="7557840" cy="815400"/>
          </a:xfrm>
          <a:prstGeom prst="rect">
            <a:avLst/>
          </a:prstGeom>
          <a:noFill/>
          <a:ln>
            <a:noFill/>
          </a:ln>
        </p:spPr>
        <p:style>
          <a:lnRef idx="0"/>
          <a:fillRef idx="0"/>
          <a:effectRef idx="0"/>
          <a:fontRef idx="minor"/>
        </p:style>
        <p:txBody>
          <a:bodyPr lIns="90000" rIns="90000" tIns="45000" bIns="45000" anchor="b">
            <a:normAutofit fontScale="85000"/>
          </a:bodyPr>
          <a:p>
            <a:pPr algn="ctr">
              <a:lnSpc>
                <a:spcPct val="90000"/>
              </a:lnSpc>
              <a:tabLst>
                <a:tab algn="l" pos="0"/>
              </a:tabLst>
            </a:pPr>
            <a:r>
              <a:rPr b="0" lang="en-US" sz="6000" spc="-1" strike="noStrike">
                <a:solidFill>
                  <a:srgbClr val="000000"/>
                </a:solidFill>
                <a:latin typeface="Calibri"/>
                <a:ea typeface="Calibri"/>
              </a:rPr>
              <a:t>AI Challenge 2023</a:t>
            </a:r>
            <a:endParaRPr b="0" lang="en-US" sz="6000" spc="-1" strike="noStrike">
              <a:latin typeface="Arial"/>
            </a:endParaRPr>
          </a:p>
        </p:txBody>
      </p:sp>
      <p:sp>
        <p:nvSpPr>
          <p:cNvPr id="77" name="CustomShape 2"/>
          <p:cNvSpPr/>
          <p:nvPr/>
        </p:nvSpPr>
        <p:spPr>
          <a:xfrm>
            <a:off x="2845080" y="2354040"/>
            <a:ext cx="3831840" cy="536040"/>
          </a:xfrm>
          <a:prstGeom prst="rect">
            <a:avLst/>
          </a:prstGeom>
          <a:noFill/>
          <a:ln>
            <a:noFill/>
          </a:ln>
        </p:spPr>
        <p:style>
          <a:lnRef idx="0"/>
          <a:fillRef idx="0"/>
          <a:effectRef idx="0"/>
          <a:fontRef idx="minor"/>
        </p:style>
        <p:txBody>
          <a:bodyPr lIns="90000" rIns="90000" tIns="45000" bIns="45000">
            <a:normAutofit fontScale="20000"/>
          </a:bodyPr>
          <a:p>
            <a:pPr algn="ctr">
              <a:lnSpc>
                <a:spcPct val="90000"/>
              </a:lnSpc>
              <a:tabLst>
                <a:tab algn="l" pos="0"/>
              </a:tabLst>
            </a:pPr>
            <a:r>
              <a:rPr b="1" lang="en-US" sz="2400" spc="-1" strike="noStrike">
                <a:solidFill>
                  <a:srgbClr val="000000"/>
                </a:solidFill>
                <a:latin typeface="Calibri"/>
                <a:ea typeface="Calibri"/>
              </a:rPr>
              <a:t>Truy vấn sự kiện từ dữ liệu thị giác (Event Retrieval from Visual Data)</a:t>
            </a:r>
            <a:endParaRPr b="0" lang="en-US" sz="2400" spc="-1" strike="noStrike">
              <a:latin typeface="Arial"/>
            </a:endParaRPr>
          </a:p>
          <a:p>
            <a:pPr algn="ctr">
              <a:lnSpc>
                <a:spcPct val="90000"/>
              </a:lnSpc>
              <a:spcBef>
                <a:spcPts val="1001"/>
              </a:spcBef>
              <a:tabLst>
                <a:tab algn="l" pos="0"/>
              </a:tabLst>
            </a:pP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50" name="" descr=""/>
          <p:cNvPicPr/>
          <p:nvPr/>
        </p:nvPicPr>
        <p:blipFill>
          <a:blip r:embed="rId1"/>
          <a:stretch/>
        </p:blipFill>
        <p:spPr>
          <a:xfrm>
            <a:off x="1554480" y="1463040"/>
            <a:ext cx="7081920" cy="3474360"/>
          </a:xfrm>
          <a:prstGeom prst="rect">
            <a:avLst/>
          </a:prstGeom>
          <a:ln>
            <a:noFill/>
          </a:ln>
        </p:spPr>
      </p:pic>
      <p:sp>
        <p:nvSpPr>
          <p:cNvPr id="151" name="CustomShape 1"/>
          <p:cNvSpPr/>
          <p:nvPr/>
        </p:nvSpPr>
        <p:spPr>
          <a:xfrm>
            <a:off x="604800" y="113760"/>
            <a:ext cx="8691840" cy="1094040"/>
          </a:xfrm>
          <a:prstGeom prst="rect">
            <a:avLst/>
          </a:prstGeom>
          <a:noFill/>
          <a:ln>
            <a:noFill/>
          </a:ln>
        </p:spPr>
        <p:style>
          <a:lnRef idx="0"/>
          <a:fillRef idx="0"/>
          <a:effectRef idx="0"/>
          <a:fontRef idx="minor"/>
        </p:style>
        <p:txBody>
          <a:bodyPr lIns="90000" rIns="90000" tIns="45000" bIns="45000" anchor="ctr">
            <a:normAutofit/>
          </a:bodyPr>
          <a:p>
            <a:pPr>
              <a:lnSpc>
                <a:spcPct val="90000"/>
              </a:lnSpc>
              <a:tabLst>
                <a:tab algn="l" pos="0"/>
              </a:tabLst>
            </a:pPr>
            <a:r>
              <a:rPr b="0" lang="en-US" sz="4400" spc="-1" strike="noStrike">
                <a:solidFill>
                  <a:srgbClr val="000000"/>
                </a:solidFill>
                <a:latin typeface="Calibri"/>
                <a:ea typeface="Calibri"/>
              </a:rPr>
              <a:t>Col</a:t>
            </a:r>
            <a:r>
              <a:rPr b="0" lang="en-US" sz="4400" spc="-1" strike="noStrike">
                <a:solidFill>
                  <a:srgbClr val="000000"/>
                </a:solidFill>
                <a:latin typeface="Calibri"/>
                <a:ea typeface="Calibri"/>
              </a:rPr>
              <a:t>or </a:t>
            </a:r>
            <a:r>
              <a:rPr b="0" lang="en-US" sz="4400" spc="-1" strike="noStrike">
                <a:solidFill>
                  <a:srgbClr val="000000"/>
                </a:solidFill>
                <a:latin typeface="Calibri"/>
                <a:ea typeface="Calibri"/>
              </a:rPr>
              <a:t>sea</a:t>
            </a:r>
            <a:r>
              <a:rPr b="0" lang="en-US" sz="4400" spc="-1" strike="noStrike">
                <a:solidFill>
                  <a:srgbClr val="000000"/>
                </a:solidFill>
                <a:latin typeface="Calibri"/>
                <a:ea typeface="Calibri"/>
              </a:rPr>
              <a:t>rch</a:t>
            </a:r>
            <a:endParaRPr b="0" lang="en-US" sz="4400" spc="-1" strike="noStrike">
              <a:latin typeface="Arial"/>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2" name="CustomShape 1"/>
          <p:cNvSpPr/>
          <p:nvPr/>
        </p:nvSpPr>
        <p:spPr>
          <a:xfrm>
            <a:off x="604800" y="113760"/>
            <a:ext cx="8691840" cy="1094040"/>
          </a:xfrm>
          <a:prstGeom prst="rect">
            <a:avLst/>
          </a:prstGeom>
          <a:noFill/>
          <a:ln>
            <a:noFill/>
          </a:ln>
        </p:spPr>
        <p:style>
          <a:lnRef idx="0"/>
          <a:fillRef idx="0"/>
          <a:effectRef idx="0"/>
          <a:fontRef idx="minor"/>
        </p:style>
        <p:txBody>
          <a:bodyPr lIns="90000" rIns="90000" tIns="45000" bIns="45000" anchor="ctr">
            <a:normAutofit/>
          </a:bodyPr>
          <a:p>
            <a:pPr>
              <a:lnSpc>
                <a:spcPct val="90000"/>
              </a:lnSpc>
              <a:tabLst>
                <a:tab algn="l" pos="0"/>
              </a:tabLst>
            </a:pPr>
            <a:r>
              <a:rPr b="0" lang="en-US" sz="4400" spc="-1" strike="noStrike">
                <a:solidFill>
                  <a:srgbClr val="000000"/>
                </a:solidFill>
                <a:latin typeface="Calibri"/>
                <a:ea typeface="Calibri"/>
              </a:rPr>
              <a:t>Object location search</a:t>
            </a:r>
            <a:endParaRPr b="0" lang="en-US" sz="4400" spc="-1" strike="noStrike">
              <a:latin typeface="Arial"/>
            </a:endParaRPr>
          </a:p>
        </p:txBody>
      </p:sp>
      <p:pic>
        <p:nvPicPr>
          <p:cNvPr id="153" name="" descr=""/>
          <p:cNvPicPr/>
          <p:nvPr/>
        </p:nvPicPr>
        <p:blipFill>
          <a:blip r:embed="rId1"/>
          <a:stretch/>
        </p:blipFill>
        <p:spPr>
          <a:xfrm>
            <a:off x="1200240" y="1355400"/>
            <a:ext cx="7394760" cy="3673440"/>
          </a:xfrm>
          <a:prstGeom prst="rect">
            <a:avLst/>
          </a:prstGeom>
          <a:ln>
            <a:noFill/>
          </a:ln>
        </p:spPr>
      </p:pic>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54" name="" descr=""/>
          <p:cNvPicPr/>
          <p:nvPr/>
        </p:nvPicPr>
        <p:blipFill>
          <a:blip r:embed="rId1"/>
          <a:stretch/>
        </p:blipFill>
        <p:spPr>
          <a:xfrm>
            <a:off x="1188720" y="204840"/>
            <a:ext cx="7040880" cy="5281560"/>
          </a:xfrm>
          <a:prstGeom prst="rect">
            <a:avLst/>
          </a:prstGeom>
          <a:ln>
            <a:noFill/>
          </a:ln>
        </p:spPr>
      </p:pic>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5" name="CustomShape 1"/>
          <p:cNvSpPr/>
          <p:nvPr/>
        </p:nvSpPr>
        <p:spPr>
          <a:xfrm>
            <a:off x="604800" y="113760"/>
            <a:ext cx="8691840" cy="1094040"/>
          </a:xfrm>
          <a:prstGeom prst="rect">
            <a:avLst/>
          </a:prstGeom>
          <a:noFill/>
          <a:ln>
            <a:noFill/>
          </a:ln>
        </p:spPr>
        <p:style>
          <a:lnRef idx="0"/>
          <a:fillRef idx="0"/>
          <a:effectRef idx="0"/>
          <a:fontRef idx="minor"/>
        </p:style>
        <p:txBody>
          <a:bodyPr lIns="90000" rIns="90000" tIns="45000" bIns="45000" anchor="ctr">
            <a:normAutofit/>
          </a:bodyPr>
          <a:p>
            <a:pPr>
              <a:lnSpc>
                <a:spcPct val="90000"/>
              </a:lnSpc>
              <a:tabLst>
                <a:tab algn="l" pos="0"/>
              </a:tabLst>
            </a:pPr>
            <a:r>
              <a:rPr b="0" lang="en-US" sz="4400" spc="-1" strike="noStrike">
                <a:solidFill>
                  <a:srgbClr val="000000"/>
                </a:solidFill>
                <a:latin typeface="Calibri"/>
                <a:ea typeface="Calibri"/>
              </a:rPr>
              <a:t>Intern Video</a:t>
            </a:r>
            <a:endParaRPr b="0" lang="en-US" sz="4400" spc="-1" strike="noStrike">
              <a:latin typeface="Arial"/>
            </a:endParaRPr>
          </a:p>
        </p:txBody>
      </p:sp>
      <p:pic>
        <p:nvPicPr>
          <p:cNvPr id="156" name="" descr=""/>
          <p:cNvPicPr/>
          <p:nvPr/>
        </p:nvPicPr>
        <p:blipFill>
          <a:blip r:embed="rId1"/>
          <a:srcRect l="0" t="0" r="0" b="2194"/>
          <a:stretch/>
        </p:blipFill>
        <p:spPr>
          <a:xfrm>
            <a:off x="914400" y="1125360"/>
            <a:ext cx="8201160" cy="4086000"/>
          </a:xfrm>
          <a:prstGeom prst="rect">
            <a:avLst/>
          </a:prstGeom>
          <a:ln>
            <a:noFill/>
          </a:ln>
        </p:spPr>
      </p:pic>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7" name="CustomShape 1"/>
          <p:cNvSpPr/>
          <p:nvPr/>
        </p:nvSpPr>
        <p:spPr>
          <a:xfrm>
            <a:off x="604800" y="113760"/>
            <a:ext cx="8691840" cy="1094040"/>
          </a:xfrm>
          <a:prstGeom prst="rect">
            <a:avLst/>
          </a:prstGeom>
          <a:noFill/>
          <a:ln>
            <a:noFill/>
          </a:ln>
        </p:spPr>
        <p:style>
          <a:lnRef idx="0"/>
          <a:fillRef idx="0"/>
          <a:effectRef idx="0"/>
          <a:fontRef idx="minor"/>
        </p:style>
        <p:txBody>
          <a:bodyPr lIns="90000" rIns="90000" tIns="45000" bIns="45000" anchor="ctr">
            <a:normAutofit/>
          </a:bodyPr>
          <a:p>
            <a:pPr>
              <a:lnSpc>
                <a:spcPct val="90000"/>
              </a:lnSpc>
              <a:tabLst>
                <a:tab algn="l" pos="0"/>
              </a:tabLst>
            </a:pPr>
            <a:r>
              <a:rPr b="0" lang="en-US" sz="4400" spc="-1" strike="noStrike">
                <a:solidFill>
                  <a:srgbClr val="000000"/>
                </a:solidFill>
                <a:latin typeface="Calibri"/>
                <a:ea typeface="Calibri"/>
              </a:rPr>
              <a:t>Intern Video</a:t>
            </a:r>
            <a:endParaRPr b="0" lang="en-US" sz="4400" spc="-1" strike="noStrike">
              <a:latin typeface="Arial"/>
            </a:endParaRPr>
          </a:p>
        </p:txBody>
      </p:sp>
      <p:sp>
        <p:nvSpPr>
          <p:cNvPr id="158" name="CustomShape 2"/>
          <p:cNvSpPr/>
          <p:nvPr/>
        </p:nvSpPr>
        <p:spPr>
          <a:xfrm>
            <a:off x="245160" y="1371600"/>
            <a:ext cx="9538560" cy="111384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800" spc="-1" strike="noStrike">
                <a:latin typeface="Arial"/>
              </a:rPr>
              <a:t>Masked Video Recontruction: Thực hiện một nhiệm vụ tái tạo video với đầu vào video bị che khuất mạnh, sử dụng một kiến trúc mã hóa-giải mã không đối xứng.  →MAE giúp học biểu diễn nén của video</a:t>
            </a:r>
            <a:endParaRPr b="0" lang="en-US" sz="1800" spc="-1" strike="noStrike">
              <a:latin typeface="Arial"/>
            </a:endParaRPr>
          </a:p>
        </p:txBody>
      </p:sp>
      <p:sp>
        <p:nvSpPr>
          <p:cNvPr id="159" name="CustomShape 3"/>
          <p:cNvSpPr/>
          <p:nvPr/>
        </p:nvSpPr>
        <p:spPr>
          <a:xfrm>
            <a:off x="274320" y="2485800"/>
            <a:ext cx="9212760" cy="111420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800" spc="-1" strike="noStrike">
                <a:latin typeface="Arial"/>
              </a:rPr>
              <a:t>Multimodal Contrastive: Học biểu diễn video từ nhiều nguồn dữ liệu khác nhau như văn bản, hình ảnh, âm thanh, v.v. Mục tiêu là tạo ra các biểu diễn sao cho các cặp dữ liệu tương đồng gần nhau trong không gian biểu diễn.</a:t>
            </a:r>
            <a:endParaRPr b="0" lang="en-US" sz="1800" spc="-1" strike="noStrike">
              <a:latin typeface="Arial"/>
            </a:endParaRPr>
          </a:p>
          <a:p>
            <a:pPr>
              <a:lnSpc>
                <a:spcPct val="100000"/>
              </a:lnSpc>
            </a:pPr>
            <a:endParaRPr b="0" lang="en-US" sz="1800" spc="-1" strike="noStrike">
              <a:latin typeface="Arial"/>
            </a:endParaRPr>
          </a:p>
        </p:txBody>
      </p:sp>
      <p:sp>
        <p:nvSpPr>
          <p:cNvPr id="160" name="CustomShape 4"/>
          <p:cNvSpPr/>
          <p:nvPr/>
        </p:nvSpPr>
        <p:spPr>
          <a:xfrm>
            <a:off x="274320" y="3749040"/>
            <a:ext cx="9235080" cy="85824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800" spc="-1" strike="noStrike">
                <a:latin typeface="Arial"/>
              </a:rPr>
              <a:t>Cross Model Attention: Học biểu diễn chéo giữa các biểu diễn đã học từ MAE và học biểu diễn tương phản. Điều này tạo ra một biểu diễn tổng quát và mạnh mẽ hơn cho dữ liệu video bằng cách tận dụng cả hai phương pháp trên.</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1" name="CustomShape 1"/>
          <p:cNvSpPr/>
          <p:nvPr/>
        </p:nvSpPr>
        <p:spPr>
          <a:xfrm>
            <a:off x="604800" y="113760"/>
            <a:ext cx="8691840" cy="1094040"/>
          </a:xfrm>
          <a:prstGeom prst="rect">
            <a:avLst/>
          </a:prstGeom>
          <a:noFill/>
          <a:ln>
            <a:noFill/>
          </a:ln>
        </p:spPr>
        <p:style>
          <a:lnRef idx="0"/>
          <a:fillRef idx="0"/>
          <a:effectRef idx="0"/>
          <a:fontRef idx="minor"/>
        </p:style>
        <p:txBody>
          <a:bodyPr lIns="90000" rIns="90000" tIns="45000" bIns="45000" anchor="ctr">
            <a:normAutofit/>
          </a:bodyPr>
          <a:p>
            <a:pPr>
              <a:lnSpc>
                <a:spcPct val="90000"/>
              </a:lnSpc>
              <a:tabLst>
                <a:tab algn="l" pos="0"/>
              </a:tabLst>
            </a:pPr>
            <a:r>
              <a:rPr b="0" lang="en-US" sz="4400" spc="-1" strike="noStrike">
                <a:solidFill>
                  <a:srgbClr val="000000"/>
                </a:solidFill>
                <a:latin typeface="Calibri"/>
                <a:ea typeface="Calibri"/>
              </a:rPr>
              <a:t>Intern Video</a:t>
            </a:r>
            <a:endParaRPr b="0" lang="en-US" sz="4400" spc="-1" strike="noStrike">
              <a:latin typeface="Arial"/>
            </a:endParaRPr>
          </a:p>
        </p:txBody>
      </p:sp>
      <p:pic>
        <p:nvPicPr>
          <p:cNvPr id="162" name="" descr=""/>
          <p:cNvPicPr/>
          <p:nvPr/>
        </p:nvPicPr>
        <p:blipFill>
          <a:blip r:embed="rId1"/>
          <a:stretch/>
        </p:blipFill>
        <p:spPr>
          <a:xfrm>
            <a:off x="371880" y="1237680"/>
            <a:ext cx="9320400" cy="3608280"/>
          </a:xfrm>
          <a:prstGeom prst="rect">
            <a:avLst/>
          </a:prstGeom>
          <a:ln>
            <a:noFill/>
          </a:ln>
        </p:spPr>
      </p:pic>
      <p:sp>
        <p:nvSpPr>
          <p:cNvPr id="163" name="CustomShape 2"/>
          <p:cNvSpPr/>
          <p:nvPr/>
        </p:nvSpPr>
        <p:spPr>
          <a:xfrm>
            <a:off x="2011680" y="4846320"/>
            <a:ext cx="1253160" cy="34632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800" spc="-1" strike="noStrike">
                <a:latin typeface="Arial"/>
              </a:rPr>
              <a:t>VideoMAE</a:t>
            </a:r>
            <a:endParaRPr b="0" lang="en-US" sz="1800" spc="-1" strike="noStrike">
              <a:latin typeface="Arial"/>
            </a:endParaRPr>
          </a:p>
        </p:txBody>
      </p:sp>
      <p:sp>
        <p:nvSpPr>
          <p:cNvPr id="164" name="CustomShape 3"/>
          <p:cNvSpPr/>
          <p:nvPr/>
        </p:nvSpPr>
        <p:spPr>
          <a:xfrm>
            <a:off x="6427440" y="4865400"/>
            <a:ext cx="1253160" cy="34632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800" spc="-1" strike="noStrike">
                <a:latin typeface="Arial"/>
              </a:rPr>
              <a:t>CLIP</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5" name="CustomShape 1"/>
          <p:cNvSpPr/>
          <p:nvPr/>
        </p:nvSpPr>
        <p:spPr>
          <a:xfrm>
            <a:off x="604800" y="113760"/>
            <a:ext cx="8691840" cy="1094040"/>
          </a:xfrm>
          <a:prstGeom prst="rect">
            <a:avLst/>
          </a:prstGeom>
          <a:noFill/>
          <a:ln>
            <a:noFill/>
          </a:ln>
        </p:spPr>
        <p:style>
          <a:lnRef idx="0"/>
          <a:fillRef idx="0"/>
          <a:effectRef idx="0"/>
          <a:fontRef idx="minor"/>
        </p:style>
        <p:txBody>
          <a:bodyPr lIns="90000" rIns="90000" tIns="45000" bIns="45000" anchor="ctr">
            <a:normAutofit/>
          </a:bodyPr>
          <a:p>
            <a:pPr>
              <a:lnSpc>
                <a:spcPct val="90000"/>
              </a:lnSpc>
              <a:tabLst>
                <a:tab algn="l" pos="0"/>
              </a:tabLst>
            </a:pPr>
            <a:r>
              <a:rPr b="0" lang="en-US" sz="4400" spc="-1" strike="noStrike">
                <a:solidFill>
                  <a:srgbClr val="000000"/>
                </a:solidFill>
                <a:latin typeface="Calibri"/>
                <a:ea typeface="Calibri"/>
              </a:rPr>
              <a:t>Intern Video</a:t>
            </a:r>
            <a:endParaRPr b="0" lang="en-US" sz="4400" spc="-1" strike="noStrike">
              <a:latin typeface="Arial"/>
            </a:endParaRPr>
          </a:p>
        </p:txBody>
      </p:sp>
      <p:pic>
        <p:nvPicPr>
          <p:cNvPr id="166" name="" descr=""/>
          <p:cNvPicPr/>
          <p:nvPr/>
        </p:nvPicPr>
        <p:blipFill>
          <a:blip r:embed="rId1"/>
          <a:stretch/>
        </p:blipFill>
        <p:spPr>
          <a:xfrm>
            <a:off x="276120" y="1055880"/>
            <a:ext cx="9389880" cy="4155840"/>
          </a:xfrm>
          <a:prstGeom prst="rect">
            <a:avLst/>
          </a:prstGeom>
          <a:ln>
            <a:noFill/>
          </a:ln>
        </p:spPr>
      </p:pic>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8" name="CustomShape 1"/>
          <p:cNvSpPr/>
          <p:nvPr/>
        </p:nvSpPr>
        <p:spPr>
          <a:xfrm>
            <a:off x="692640" y="119160"/>
            <a:ext cx="8691840" cy="1094040"/>
          </a:xfrm>
          <a:prstGeom prst="rect">
            <a:avLst/>
          </a:prstGeom>
          <a:noFill/>
          <a:ln>
            <a:noFill/>
          </a:ln>
        </p:spPr>
        <p:style>
          <a:lnRef idx="0"/>
          <a:fillRef idx="0"/>
          <a:effectRef idx="0"/>
          <a:fontRef idx="minor"/>
        </p:style>
        <p:txBody>
          <a:bodyPr lIns="90000" rIns="90000" tIns="45000" bIns="45000" anchor="ctr">
            <a:normAutofit/>
          </a:bodyPr>
          <a:p>
            <a:pPr>
              <a:lnSpc>
                <a:spcPct val="90000"/>
              </a:lnSpc>
              <a:tabLst>
                <a:tab algn="l" pos="0"/>
              </a:tabLst>
            </a:pPr>
            <a:r>
              <a:rPr b="0" lang="en-US" sz="4400" spc="-1" strike="noStrike">
                <a:solidFill>
                  <a:srgbClr val="000000"/>
                </a:solidFill>
                <a:latin typeface="Calibri"/>
                <a:ea typeface="Calibri"/>
              </a:rPr>
              <a:t>Giới thiệu chung</a:t>
            </a:r>
            <a:endParaRPr b="0" lang="en-US" sz="4400" spc="-1" strike="noStrike">
              <a:latin typeface="Arial"/>
            </a:endParaRPr>
          </a:p>
        </p:txBody>
      </p:sp>
      <p:sp>
        <p:nvSpPr>
          <p:cNvPr id="79" name="CustomShape 2"/>
          <p:cNvSpPr/>
          <p:nvPr/>
        </p:nvSpPr>
        <p:spPr>
          <a:xfrm>
            <a:off x="509760" y="1121760"/>
            <a:ext cx="9182880" cy="4273200"/>
          </a:xfrm>
          <a:prstGeom prst="rect">
            <a:avLst/>
          </a:prstGeom>
          <a:noFill/>
          <a:ln>
            <a:noFill/>
          </a:ln>
        </p:spPr>
        <p:style>
          <a:lnRef idx="0"/>
          <a:fillRef idx="0"/>
          <a:effectRef idx="0"/>
          <a:fontRef idx="minor"/>
        </p:style>
        <p:txBody>
          <a:bodyPr lIns="90000" rIns="90000" tIns="45000" bIns="45000">
            <a:normAutofit fontScale="83000"/>
          </a:bodyPr>
          <a:p>
            <a:pPr marL="228600" indent="-226440">
              <a:lnSpc>
                <a:spcPct val="90000"/>
              </a:lnSpc>
              <a:buClr>
                <a:srgbClr val="000000"/>
              </a:buClr>
              <a:buFont typeface="Arial"/>
              <a:buChar char="•"/>
            </a:pPr>
            <a:r>
              <a:rPr b="0" lang="en-US" sz="1800" spc="-1" strike="noStrike">
                <a:solidFill>
                  <a:srgbClr val="000000"/>
                </a:solidFill>
                <a:latin typeface="Calibri"/>
                <a:ea typeface="Calibri"/>
              </a:rPr>
              <a:t>Trong cuộc thi này, mục tiêu đặt ra là tìm kiếm đoạn video sự kiện với thông tin biết trước. Cụ thể, ứng với mỗi truy vấn cho biết trước thông tin một trích đoạn ngắn, mô tả hoặc một hình ảnh, mục tiêu là tìm đoạn video chứa thông tin đó trong kho dữ liệu video</a:t>
            </a:r>
            <a:endParaRPr b="0" lang="en-US" sz="1800" spc="-1" strike="noStrike">
              <a:latin typeface="Arial"/>
            </a:endParaRPr>
          </a:p>
          <a:p>
            <a:pPr marL="228600" indent="-226440">
              <a:lnSpc>
                <a:spcPct val="90000"/>
              </a:lnSpc>
              <a:spcBef>
                <a:spcPts val="1001"/>
              </a:spcBef>
              <a:buClr>
                <a:srgbClr val="000000"/>
              </a:buClr>
              <a:buFont typeface="Arial"/>
              <a:buChar char="•"/>
            </a:pPr>
            <a:r>
              <a:rPr b="0" lang="en-US" sz="1800" spc="-1" strike="noStrike">
                <a:solidFill>
                  <a:srgbClr val="000000"/>
                </a:solidFill>
                <a:latin typeface="Calibri"/>
                <a:ea typeface="Calibri"/>
              </a:rPr>
              <a:t>Thể thức của cuộc thi được kế thừa từ hai cuộc thi quốc tế là Video Browser Showdown – VBS và Lifelog Search Challenge – LSC.</a:t>
            </a:r>
            <a:endParaRPr b="0" lang="en-US" sz="1800" spc="-1" strike="noStrike">
              <a:latin typeface="Arial"/>
            </a:endParaRPr>
          </a:p>
          <a:p>
            <a:pPr marL="228600" indent="-226440" algn="just">
              <a:lnSpc>
                <a:spcPct val="90000"/>
              </a:lnSpc>
              <a:spcBef>
                <a:spcPts val="1001"/>
              </a:spcBef>
              <a:buClr>
                <a:srgbClr val="000000"/>
              </a:buClr>
              <a:buFont typeface="Arial"/>
              <a:buChar char="•"/>
            </a:pPr>
            <a:r>
              <a:rPr b="1" lang="en-US" sz="1800" spc="-1" strike="noStrike">
                <a:solidFill>
                  <a:srgbClr val="000000"/>
                </a:solidFill>
                <a:latin typeface="Arial"/>
                <a:ea typeface="Arial"/>
              </a:rPr>
              <a:t>Truy vấn </a:t>
            </a:r>
            <a:r>
              <a:rPr b="1" lang="en-US" sz="1800" spc="-1" strike="noStrike">
                <a:solidFill>
                  <a:srgbClr val="000000"/>
                </a:solidFill>
                <a:latin typeface="Calibri"/>
                <a:ea typeface="Calibri"/>
              </a:rPr>
              <a:t>AVS (AVS - Ad-hoc Video Search): </a:t>
            </a:r>
            <a:r>
              <a:rPr b="0" lang="en-US" sz="1800" spc="-1" strike="noStrike">
                <a:solidFill>
                  <a:srgbClr val="000000"/>
                </a:solidFill>
                <a:latin typeface="Calibri"/>
                <a:ea typeface="Calibri"/>
              </a:rPr>
              <a:t>BTC đưa ra một mô tả khá chung về nhiều cảnh trong video. Ví dụ, mô tả có thể là "Tìm tất cả các cảnh cho thấy xe ô tô ở trước cây" hoặc "Tìm những đoạn video có người chơi đá banh". Người tham gia cuộc thi cần tìm thấy càng nhiều ví dụ đúng (các đoạn video thỏa mãn yêu cầu) càng tốt..</a:t>
            </a:r>
            <a:endParaRPr b="0" lang="en-US" sz="1800" spc="-1" strike="noStrike">
              <a:latin typeface="Arial"/>
            </a:endParaRPr>
          </a:p>
          <a:p>
            <a:pPr marL="228600" indent="-226440" algn="just">
              <a:lnSpc>
                <a:spcPct val="90000"/>
              </a:lnSpc>
              <a:spcBef>
                <a:spcPts val="1001"/>
              </a:spcBef>
              <a:buClr>
                <a:srgbClr val="000000"/>
              </a:buClr>
              <a:buFont typeface="Arial"/>
              <a:buChar char="•"/>
            </a:pPr>
            <a:r>
              <a:rPr b="1" lang="en-US" sz="1800" spc="-1" strike="noStrike">
                <a:solidFill>
                  <a:srgbClr val="000000"/>
                </a:solidFill>
                <a:latin typeface="Arial"/>
                <a:ea typeface="Arial"/>
              </a:rPr>
              <a:t>Truy vấn </a:t>
            </a:r>
            <a:r>
              <a:rPr b="1" lang="en-US" sz="1800" spc="-1" strike="noStrike">
                <a:solidFill>
                  <a:srgbClr val="000000"/>
                </a:solidFill>
                <a:latin typeface="Calibri"/>
                <a:ea typeface="Calibri"/>
              </a:rPr>
              <a:t>KIS (KIS - Known-Item Search): </a:t>
            </a:r>
            <a:endParaRPr b="0" lang="en-US" sz="1800" spc="-1" strike="noStrike">
              <a:latin typeface="Arial"/>
            </a:endParaRPr>
          </a:p>
          <a:p>
            <a:pPr algn="just">
              <a:lnSpc>
                <a:spcPct val="90000"/>
              </a:lnSpc>
              <a:spcBef>
                <a:spcPts val="1001"/>
              </a:spcBef>
              <a:tabLst>
                <a:tab algn="l" pos="0"/>
              </a:tabLst>
            </a:pPr>
            <a:r>
              <a:rPr b="0" lang="en-US" sz="1800" spc="-1" strike="noStrike">
                <a:solidFill>
                  <a:srgbClr val="000000"/>
                </a:solidFill>
                <a:latin typeface="Calibri"/>
                <a:ea typeface="Calibri"/>
              </a:rPr>
              <a:t>          </a:t>
            </a:r>
            <a:r>
              <a:rPr b="0" lang="en-US" sz="1800" spc="-1" strike="noStrike">
                <a:solidFill>
                  <a:srgbClr val="000000"/>
                </a:solidFill>
                <a:latin typeface="Calibri"/>
                <a:ea typeface="Calibri"/>
              </a:rPr>
              <a:t>- </a:t>
            </a:r>
            <a:r>
              <a:rPr b="1" i="1" lang="en-US" sz="1800" spc="-1" strike="noStrike">
                <a:solidFill>
                  <a:srgbClr val="000000"/>
                </a:solidFill>
                <a:latin typeface="Arial"/>
                <a:ea typeface="Arial"/>
              </a:rPr>
              <a:t>Visual KIS</a:t>
            </a:r>
            <a:r>
              <a:rPr b="1" i="1" lang="en-US" sz="1800" spc="-1" strike="noStrike">
                <a:solidFill>
                  <a:srgbClr val="000000"/>
                </a:solidFill>
                <a:latin typeface="Calibri"/>
                <a:ea typeface="Calibri"/>
              </a:rPr>
              <a:t>: </a:t>
            </a:r>
            <a:r>
              <a:rPr b="0" lang="en-US" sz="1800" spc="-1" strike="noStrike">
                <a:solidFill>
                  <a:srgbClr val="000000"/>
                </a:solidFill>
                <a:latin typeface="Calibri"/>
                <a:ea typeface="Calibri"/>
              </a:rPr>
              <a:t>Đoạn video có độ dài là 20 giây </a:t>
            </a:r>
            <a:r>
              <a:rPr b="0" lang="en-US" sz="1800" spc="-1" strike="noStrike">
                <a:solidFill>
                  <a:srgbClr val="000000"/>
                </a:solidFill>
                <a:latin typeface="Arial"/>
                <a:ea typeface="Arial"/>
              </a:rPr>
              <a:t>được cung cấp</a:t>
            </a:r>
            <a:r>
              <a:rPr b="0" lang="en-US" sz="1800" spc="-1" strike="noStrike">
                <a:solidFill>
                  <a:srgbClr val="000000"/>
                </a:solidFill>
                <a:latin typeface="Calibri"/>
                <a:ea typeface="Calibri"/>
              </a:rPr>
              <a:t>. Nhiệm vụ là tìm ra chính xác đoạn video đó trong tập dữ liệu lớn. </a:t>
            </a:r>
            <a:endParaRPr b="0" lang="en-US" sz="1800" spc="-1" strike="noStrike">
              <a:latin typeface="Arial"/>
            </a:endParaRPr>
          </a:p>
          <a:p>
            <a:pPr algn="just">
              <a:lnSpc>
                <a:spcPct val="90000"/>
              </a:lnSpc>
              <a:spcBef>
                <a:spcPts val="1001"/>
              </a:spcBef>
              <a:tabLst>
                <a:tab algn="l" pos="0"/>
              </a:tabLst>
            </a:pPr>
            <a:r>
              <a:rPr b="0" lang="en-US" sz="1800" spc="-1" strike="noStrike">
                <a:solidFill>
                  <a:srgbClr val="000000"/>
                </a:solidFill>
                <a:latin typeface="Calibri"/>
                <a:ea typeface="Calibri"/>
              </a:rPr>
              <a:t>          </a:t>
            </a:r>
            <a:r>
              <a:rPr b="0" lang="en-US" sz="1800" spc="-1" strike="noStrike">
                <a:solidFill>
                  <a:srgbClr val="000000"/>
                </a:solidFill>
                <a:latin typeface="Calibri"/>
                <a:ea typeface="Calibri"/>
              </a:rPr>
              <a:t>- </a:t>
            </a:r>
            <a:r>
              <a:rPr b="1" i="1" lang="en-US" sz="1800" spc="-1" strike="noStrike">
                <a:solidFill>
                  <a:srgbClr val="000000"/>
                </a:solidFill>
                <a:latin typeface="Arial"/>
                <a:ea typeface="Arial"/>
              </a:rPr>
              <a:t>Textual KIS</a:t>
            </a:r>
            <a:r>
              <a:rPr b="1" i="1" lang="en-US" sz="1800" spc="-1" strike="noStrike">
                <a:solidFill>
                  <a:srgbClr val="000000"/>
                </a:solidFill>
                <a:latin typeface="Calibri"/>
                <a:ea typeface="Calibri"/>
              </a:rPr>
              <a:t>: </a:t>
            </a:r>
            <a:r>
              <a:rPr b="0" lang="en-US" sz="1800" spc="-1" strike="noStrike">
                <a:solidFill>
                  <a:srgbClr val="000000"/>
                </a:solidFill>
                <a:latin typeface="Arial"/>
                <a:ea typeface="Arial"/>
              </a:rPr>
              <a:t>Chỉ cung cấp </a:t>
            </a:r>
            <a:r>
              <a:rPr b="0" lang="en-US" sz="1800" spc="-1" strike="noStrike">
                <a:solidFill>
                  <a:srgbClr val="000000"/>
                </a:solidFill>
                <a:latin typeface="Calibri"/>
                <a:ea typeface="Calibri"/>
              </a:rPr>
              <a:t>mô tả đoạn video cần tìm bằng văn bản. </a:t>
            </a:r>
            <a:r>
              <a:rPr b="0" lang="en-US" sz="1800" spc="-1" strike="noStrike">
                <a:solidFill>
                  <a:srgbClr val="000000"/>
                </a:solidFill>
                <a:latin typeface="Arial"/>
                <a:ea typeface="Arial"/>
              </a:rPr>
              <a:t>Nhiệm vụ là </a:t>
            </a:r>
            <a:r>
              <a:rPr b="0" lang="en-US" sz="1800" spc="-1" strike="noStrike">
                <a:solidFill>
                  <a:srgbClr val="000000"/>
                </a:solidFill>
                <a:latin typeface="Calibri"/>
                <a:ea typeface="Calibri"/>
              </a:rPr>
              <a:t>tìm đoạn video tương ứng trong tập dữ liệu dựa trên thông tin mô tả này.</a:t>
            </a:r>
            <a:endParaRPr b="0" lang="en-US" sz="1800" spc="-1" strike="noStrike">
              <a:latin typeface="Arial"/>
            </a:endParaRPr>
          </a:p>
          <a:p>
            <a:pPr>
              <a:lnSpc>
                <a:spcPct val="90000"/>
              </a:lnSpc>
              <a:spcBef>
                <a:spcPts val="1001"/>
              </a:spcBef>
              <a:tabLst>
                <a:tab algn="l" pos="0"/>
              </a:tabLst>
            </a:pP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0" name="CustomShape 1"/>
          <p:cNvSpPr/>
          <p:nvPr/>
        </p:nvSpPr>
        <p:spPr>
          <a:xfrm>
            <a:off x="692640" y="119160"/>
            <a:ext cx="8691840" cy="1094040"/>
          </a:xfrm>
          <a:prstGeom prst="rect">
            <a:avLst/>
          </a:prstGeom>
          <a:noFill/>
          <a:ln>
            <a:noFill/>
          </a:ln>
        </p:spPr>
        <p:style>
          <a:lnRef idx="0"/>
          <a:fillRef idx="0"/>
          <a:effectRef idx="0"/>
          <a:fontRef idx="minor"/>
        </p:style>
        <p:txBody>
          <a:bodyPr lIns="90000" rIns="90000" tIns="45000" bIns="45000" anchor="ctr">
            <a:normAutofit/>
          </a:bodyPr>
          <a:p>
            <a:pPr>
              <a:lnSpc>
                <a:spcPct val="90000"/>
              </a:lnSpc>
              <a:tabLst>
                <a:tab algn="l" pos="0"/>
              </a:tabLst>
            </a:pPr>
            <a:r>
              <a:rPr b="0" lang="en-US" sz="4400" spc="-1" strike="noStrike">
                <a:solidFill>
                  <a:srgbClr val="000000"/>
                </a:solidFill>
                <a:latin typeface="Calibri"/>
                <a:ea typeface="Calibri"/>
              </a:rPr>
              <a:t>Tru</a:t>
            </a:r>
            <a:r>
              <a:rPr b="0" lang="en-US" sz="4400" spc="-1" strike="noStrike">
                <a:solidFill>
                  <a:srgbClr val="000000"/>
                </a:solidFill>
                <a:latin typeface="Calibri"/>
                <a:ea typeface="Calibri"/>
              </a:rPr>
              <a:t>y </a:t>
            </a:r>
            <a:r>
              <a:rPr b="0" lang="en-US" sz="4400" spc="-1" strike="noStrike">
                <a:solidFill>
                  <a:srgbClr val="000000"/>
                </a:solidFill>
                <a:latin typeface="Calibri"/>
                <a:ea typeface="Calibri"/>
              </a:rPr>
              <a:t>vấ</a:t>
            </a:r>
            <a:r>
              <a:rPr b="0" lang="en-US" sz="4400" spc="-1" strike="noStrike">
                <a:solidFill>
                  <a:srgbClr val="000000"/>
                </a:solidFill>
                <a:latin typeface="Calibri"/>
                <a:ea typeface="Calibri"/>
              </a:rPr>
              <a:t>n </a:t>
            </a:r>
            <a:r>
              <a:rPr b="0" lang="en-US" sz="4400" spc="-1" strike="noStrike">
                <a:solidFill>
                  <a:srgbClr val="000000"/>
                </a:solidFill>
                <a:latin typeface="Calibri"/>
                <a:ea typeface="Calibri"/>
              </a:rPr>
              <a:t>Tex</a:t>
            </a:r>
            <a:r>
              <a:rPr b="0" lang="en-US" sz="4400" spc="-1" strike="noStrike">
                <a:solidFill>
                  <a:srgbClr val="000000"/>
                </a:solidFill>
                <a:latin typeface="Calibri"/>
                <a:ea typeface="Calibri"/>
              </a:rPr>
              <a:t>tua</a:t>
            </a:r>
            <a:r>
              <a:rPr b="0" lang="en-US" sz="4400" spc="-1" strike="noStrike">
                <a:solidFill>
                  <a:srgbClr val="000000"/>
                </a:solidFill>
                <a:latin typeface="Calibri"/>
                <a:ea typeface="Calibri"/>
              </a:rPr>
              <a:t>l </a:t>
            </a:r>
            <a:r>
              <a:rPr b="0" lang="en-US" sz="4400" spc="-1" strike="noStrike">
                <a:solidFill>
                  <a:srgbClr val="000000"/>
                </a:solidFill>
                <a:latin typeface="Calibri"/>
                <a:ea typeface="Calibri"/>
              </a:rPr>
              <a:t>KIS</a:t>
            </a:r>
            <a:endParaRPr b="0" lang="en-US" sz="4400" spc="-1" strike="noStrike">
              <a:latin typeface="Arial"/>
            </a:endParaRPr>
          </a:p>
        </p:txBody>
      </p:sp>
      <p:sp>
        <p:nvSpPr>
          <p:cNvPr id="81" name="CustomShape 2"/>
          <p:cNvSpPr/>
          <p:nvPr/>
        </p:nvSpPr>
        <p:spPr>
          <a:xfrm>
            <a:off x="509760" y="1121760"/>
            <a:ext cx="9182880" cy="4273200"/>
          </a:xfrm>
          <a:prstGeom prst="rect">
            <a:avLst/>
          </a:prstGeom>
          <a:noFill/>
          <a:ln>
            <a:noFill/>
          </a:ln>
        </p:spPr>
        <p:style>
          <a:lnRef idx="0"/>
          <a:fillRef idx="0"/>
          <a:effectRef idx="0"/>
          <a:fontRef idx="minor"/>
        </p:style>
        <p:txBody>
          <a:bodyPr lIns="90000" rIns="90000" tIns="45000" bIns="45000">
            <a:normAutofit/>
          </a:bodyPr>
          <a:p>
            <a:pPr>
              <a:lnSpc>
                <a:spcPct val="90000"/>
              </a:lnSpc>
            </a:pPr>
            <a:r>
              <a:rPr b="0" lang="en-US" sz="2200" spc="-1" strike="noStrike">
                <a:solidFill>
                  <a:srgbClr val="000000"/>
                </a:solidFill>
                <a:latin typeface="Calibri"/>
                <a:ea typeface="Calibri"/>
              </a:rPr>
              <a:t>- Ban giám khảo cung cấp mô tả bằng ngôn ngữ tự nhiên của một sự kiện. </a:t>
            </a:r>
            <a:r>
              <a:rPr b="0" lang="en-US" sz="2200" spc="-1" strike="noStrike">
                <a:solidFill>
                  <a:srgbClr val="000000"/>
                </a:solidFill>
                <a:latin typeface="Calibri"/>
                <a:ea typeface="Calibri"/>
              </a:rPr>
              <a:t>Các đội dự thi cần tìm ra chính xác đoạn video của sự kiện này. Đoạn mô tả </a:t>
            </a:r>
            <a:r>
              <a:rPr b="0" lang="en-US" sz="2200" spc="-1" strike="noStrike">
                <a:solidFill>
                  <a:srgbClr val="000000"/>
                </a:solidFill>
                <a:latin typeface="Calibri"/>
                <a:ea typeface="Calibri"/>
              </a:rPr>
              <a:t>có thể gồm nhiều ý, nhiều câu văn. </a:t>
            </a:r>
            <a:endParaRPr b="0" lang="en-US" sz="2200" spc="-1" strike="noStrike">
              <a:latin typeface="Arial"/>
            </a:endParaRPr>
          </a:p>
          <a:p>
            <a:pPr>
              <a:lnSpc>
                <a:spcPct val="90000"/>
              </a:lnSpc>
            </a:pPr>
            <a:endParaRPr b="0" lang="en-US" sz="2200" spc="-1" strike="noStrike">
              <a:latin typeface="Arial"/>
            </a:endParaRPr>
          </a:p>
          <a:p>
            <a:pPr>
              <a:lnSpc>
                <a:spcPct val="90000"/>
              </a:lnSpc>
            </a:pPr>
            <a:r>
              <a:rPr b="1" lang="en-US" sz="2200" spc="-1" strike="noStrike">
                <a:solidFill>
                  <a:srgbClr val="000000"/>
                </a:solidFill>
                <a:latin typeface="Calibri"/>
                <a:ea typeface="Calibri"/>
              </a:rPr>
              <a:t>+ Vòng sơ tuyển</a:t>
            </a:r>
            <a:r>
              <a:rPr b="0" lang="en-US" sz="2200" spc="-1" strike="noStrike">
                <a:solidFill>
                  <a:srgbClr val="000000"/>
                </a:solidFill>
                <a:latin typeface="Calibri"/>
                <a:ea typeface="Calibri"/>
              </a:rPr>
              <a:t>: nội dung đoạn mô tả được cung cấp sẵn, trọn vẹn để các </a:t>
            </a:r>
            <a:r>
              <a:rPr b="0" lang="en-US" sz="2200" spc="-1" strike="noStrike">
                <a:solidFill>
                  <a:srgbClr val="000000"/>
                </a:solidFill>
                <a:latin typeface="Calibri"/>
                <a:ea typeface="Calibri"/>
              </a:rPr>
              <a:t>đội dự thi có thể tìm kiếm video theo mô tả.</a:t>
            </a:r>
            <a:endParaRPr b="0" lang="en-US" sz="2200" spc="-1" strike="noStrike">
              <a:latin typeface="Arial"/>
            </a:endParaRPr>
          </a:p>
          <a:p>
            <a:pPr>
              <a:lnSpc>
                <a:spcPct val="90000"/>
              </a:lnSpc>
            </a:pPr>
            <a:endParaRPr b="0" lang="en-US" sz="2200" spc="-1" strike="noStrike">
              <a:latin typeface="Arial"/>
            </a:endParaRPr>
          </a:p>
          <a:p>
            <a:pPr>
              <a:lnSpc>
                <a:spcPct val="90000"/>
              </a:lnSpc>
            </a:pPr>
            <a:r>
              <a:rPr b="1" lang="en-US" sz="2200" spc="-1" strike="noStrike">
                <a:solidFill>
                  <a:srgbClr val="000000"/>
                </a:solidFill>
                <a:latin typeface="Calibri"/>
                <a:ea typeface="Calibri"/>
              </a:rPr>
              <a:t>+ Vòng chung kết:</a:t>
            </a:r>
            <a:r>
              <a:rPr b="0" lang="en-US" sz="2200" spc="-1" strike="noStrike">
                <a:solidFill>
                  <a:srgbClr val="000000"/>
                </a:solidFill>
                <a:latin typeface="Calibri"/>
                <a:ea typeface="Calibri"/>
              </a:rPr>
              <a:t> nội dung đoạn mô tả sẽ được cung cấp dần dần trong </a:t>
            </a:r>
            <a:r>
              <a:rPr b="0" lang="en-US" sz="2200" spc="-1" strike="noStrike">
                <a:solidFill>
                  <a:srgbClr val="000000"/>
                </a:solidFill>
                <a:latin typeface="Calibri"/>
                <a:ea typeface="Calibri"/>
              </a:rPr>
              <a:t>thời gian dành cho câu truy vấn. Đội dự thi có thể nộp kết quả ngay để có thể </a:t>
            </a:r>
            <a:r>
              <a:rPr b="0" lang="en-US" sz="2200" spc="-1" strike="noStrike">
                <a:solidFill>
                  <a:srgbClr val="000000"/>
                </a:solidFill>
                <a:latin typeface="Calibri"/>
                <a:ea typeface="Calibri"/>
              </a:rPr>
              <a:t>được điểm rất cao cho câu truy vấn này (nếu kết quả đúng). Tuy nhiên, đội dự </a:t>
            </a:r>
            <a:r>
              <a:rPr b="0" lang="en-US" sz="2200" spc="-1" strike="noStrike">
                <a:solidFill>
                  <a:srgbClr val="000000"/>
                </a:solidFill>
                <a:latin typeface="Calibri"/>
                <a:ea typeface="Calibri"/>
              </a:rPr>
              <a:t>thi có thể thận trọng để chờ thêm các thông tin mô tả về sự kiện để kiểm </a:t>
            </a:r>
            <a:r>
              <a:rPr b="0" lang="en-US" sz="2200" spc="-1" strike="noStrike">
                <a:solidFill>
                  <a:srgbClr val="000000"/>
                </a:solidFill>
                <a:latin typeface="Calibri"/>
                <a:ea typeface="Calibri"/>
              </a:rPr>
              <a:t>chứng kết quả tìm được.</a:t>
            </a:r>
            <a:endParaRPr b="0" lang="en-US" sz="2200" spc="-1" strike="noStrike">
              <a:latin typeface="Arial"/>
            </a:endParaRPr>
          </a:p>
          <a:p>
            <a:pPr>
              <a:lnSpc>
                <a:spcPct val="90000"/>
              </a:lnSpc>
              <a:spcBef>
                <a:spcPts val="1001"/>
              </a:spcBef>
              <a:tabLst>
                <a:tab algn="l" pos="0"/>
              </a:tabLst>
            </a:pP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2" name="CustomShape 1"/>
          <p:cNvSpPr/>
          <p:nvPr/>
        </p:nvSpPr>
        <p:spPr>
          <a:xfrm>
            <a:off x="692640" y="119160"/>
            <a:ext cx="8691840" cy="1094040"/>
          </a:xfrm>
          <a:prstGeom prst="rect">
            <a:avLst/>
          </a:prstGeom>
          <a:noFill/>
          <a:ln>
            <a:noFill/>
          </a:ln>
        </p:spPr>
        <p:style>
          <a:lnRef idx="0"/>
          <a:fillRef idx="0"/>
          <a:effectRef idx="0"/>
          <a:fontRef idx="minor"/>
        </p:style>
        <p:txBody>
          <a:bodyPr lIns="90000" rIns="90000" tIns="45000" bIns="45000" anchor="ctr">
            <a:normAutofit/>
          </a:bodyPr>
          <a:p>
            <a:pPr>
              <a:lnSpc>
                <a:spcPct val="90000"/>
              </a:lnSpc>
              <a:tabLst>
                <a:tab algn="l" pos="0"/>
              </a:tabLst>
            </a:pPr>
            <a:r>
              <a:rPr b="0" lang="en-US" sz="4400" spc="-1" strike="noStrike">
                <a:solidFill>
                  <a:srgbClr val="000000"/>
                </a:solidFill>
                <a:latin typeface="Calibri"/>
                <a:ea typeface="Calibri"/>
              </a:rPr>
              <a:t>Tru</a:t>
            </a:r>
            <a:r>
              <a:rPr b="0" lang="en-US" sz="4400" spc="-1" strike="noStrike">
                <a:solidFill>
                  <a:srgbClr val="000000"/>
                </a:solidFill>
                <a:latin typeface="Calibri"/>
                <a:ea typeface="Calibri"/>
              </a:rPr>
              <a:t>y </a:t>
            </a:r>
            <a:r>
              <a:rPr b="0" lang="en-US" sz="4400" spc="-1" strike="noStrike">
                <a:solidFill>
                  <a:srgbClr val="000000"/>
                </a:solidFill>
                <a:latin typeface="Calibri"/>
                <a:ea typeface="Calibri"/>
              </a:rPr>
              <a:t>vấn </a:t>
            </a:r>
            <a:r>
              <a:rPr b="0" lang="en-US" sz="4400" spc="-1" strike="noStrike">
                <a:solidFill>
                  <a:srgbClr val="000000"/>
                </a:solidFill>
                <a:latin typeface="Calibri"/>
                <a:ea typeface="Calibri"/>
              </a:rPr>
              <a:t>Vid</a:t>
            </a:r>
            <a:r>
              <a:rPr b="0" lang="en-US" sz="4400" spc="-1" strike="noStrike">
                <a:solidFill>
                  <a:srgbClr val="000000"/>
                </a:solidFill>
                <a:latin typeface="Calibri"/>
                <a:ea typeface="Calibri"/>
              </a:rPr>
              <a:t>eo </a:t>
            </a:r>
            <a:r>
              <a:rPr b="0" lang="en-US" sz="4400" spc="-1" strike="noStrike">
                <a:solidFill>
                  <a:srgbClr val="000000"/>
                </a:solidFill>
                <a:latin typeface="Calibri"/>
                <a:ea typeface="Calibri"/>
              </a:rPr>
              <a:t>KIS</a:t>
            </a:r>
            <a:endParaRPr b="0" lang="en-US" sz="4400" spc="-1" strike="noStrike">
              <a:latin typeface="Arial"/>
            </a:endParaRPr>
          </a:p>
        </p:txBody>
      </p:sp>
      <p:sp>
        <p:nvSpPr>
          <p:cNvPr id="83" name="CustomShape 2"/>
          <p:cNvSpPr/>
          <p:nvPr/>
        </p:nvSpPr>
        <p:spPr>
          <a:xfrm>
            <a:off x="509760" y="1371600"/>
            <a:ext cx="9182880" cy="4273200"/>
          </a:xfrm>
          <a:prstGeom prst="rect">
            <a:avLst/>
          </a:prstGeom>
          <a:noFill/>
          <a:ln>
            <a:noFill/>
          </a:ln>
        </p:spPr>
        <p:style>
          <a:lnRef idx="0"/>
          <a:fillRef idx="0"/>
          <a:effectRef idx="0"/>
          <a:fontRef idx="minor"/>
        </p:style>
        <p:txBody>
          <a:bodyPr lIns="90000" rIns="90000" tIns="45000" bIns="45000">
            <a:normAutofit/>
          </a:bodyPr>
          <a:p>
            <a:pPr>
              <a:lnSpc>
                <a:spcPct val="90000"/>
              </a:lnSpc>
            </a:pPr>
            <a:r>
              <a:rPr b="0" lang="en-US" sz="2200" spc="-1" strike="noStrike">
                <a:solidFill>
                  <a:srgbClr val="000000"/>
                </a:solidFill>
                <a:latin typeface="Calibri"/>
                <a:ea typeface="Calibri"/>
              </a:rPr>
              <a:t>- Thay vì mô tả bằng ngôn ngữ tự nhiên, các đội dự thi sẽ </a:t>
            </a:r>
            <a:r>
              <a:rPr b="0" lang="en-US" sz="2200" spc="-1" strike="noStrike">
                <a:solidFill>
                  <a:srgbClr val="000000"/>
                </a:solidFill>
                <a:latin typeface="Calibri"/>
                <a:ea typeface="Calibri"/>
              </a:rPr>
              <a:t>xem một đoạn video ngắn (không quá 20 giây) được trích ra </a:t>
            </a:r>
            <a:r>
              <a:rPr b="0" lang="en-US" sz="2200" spc="-1" strike="noStrike">
                <a:solidFill>
                  <a:srgbClr val="000000"/>
                </a:solidFill>
                <a:latin typeface="Calibri"/>
                <a:ea typeface="Calibri"/>
              </a:rPr>
              <a:t>từ một sự kiện nào đó trong kho dữ liệu video đã cho. Video </a:t>
            </a:r>
            <a:r>
              <a:rPr b="0" lang="en-US" sz="2200" spc="-1" strike="noStrike">
                <a:solidFill>
                  <a:srgbClr val="000000"/>
                </a:solidFill>
                <a:latin typeface="Calibri"/>
                <a:ea typeface="Calibri"/>
              </a:rPr>
              <a:t>sẽ ẩn đi thông tin kênh như HTV7, VTV,... </a:t>
            </a:r>
            <a:endParaRPr b="0" lang="en-US" sz="2200" spc="-1" strike="noStrike">
              <a:latin typeface="Arial"/>
            </a:endParaRPr>
          </a:p>
          <a:p>
            <a:pPr>
              <a:lnSpc>
                <a:spcPct val="90000"/>
              </a:lnSpc>
            </a:pPr>
            <a:endParaRPr b="0" lang="en-US" sz="2200" spc="-1" strike="noStrike">
              <a:latin typeface="Arial"/>
            </a:endParaRPr>
          </a:p>
          <a:p>
            <a:pPr>
              <a:lnSpc>
                <a:spcPct val="90000"/>
              </a:lnSpc>
            </a:pPr>
            <a:r>
              <a:rPr b="0" lang="en-US" sz="2200" spc="-1" strike="noStrike">
                <a:solidFill>
                  <a:srgbClr val="000000"/>
                </a:solidFill>
                <a:latin typeface="Calibri"/>
                <a:ea typeface="Calibri"/>
              </a:rPr>
              <a:t>- Các đội không được phép chụp ảnh, ghi hình đoạn video này </a:t>
            </a:r>
            <a:r>
              <a:rPr b="0" lang="en-US" sz="2200" spc="-1" strike="noStrike">
                <a:solidFill>
                  <a:srgbClr val="000000"/>
                </a:solidFill>
                <a:latin typeface="Calibri"/>
                <a:ea typeface="Calibri"/>
              </a:rPr>
              <a:t>để đưa vào công cụ của mình mà phải tìm cách phù hợp để </a:t>
            </a:r>
            <a:r>
              <a:rPr b="0" lang="en-US" sz="2200" spc="-1" strike="noStrike">
                <a:solidFill>
                  <a:srgbClr val="000000"/>
                </a:solidFill>
                <a:latin typeface="Calibri"/>
                <a:ea typeface="Calibri"/>
              </a:rPr>
              <a:t>diễn tả yêu cầu tìm kiếm, ví dụ như mô tả bằng ngôn ngữ tự </a:t>
            </a:r>
            <a:r>
              <a:rPr b="0" lang="en-US" sz="2200" spc="-1" strike="noStrike">
                <a:solidFill>
                  <a:srgbClr val="000000"/>
                </a:solidFill>
                <a:latin typeface="Calibri"/>
                <a:ea typeface="Calibri"/>
              </a:rPr>
              <a:t>nhiên nội dung video hay vẽ lại bối cảnh mình nhìn thấy… </a:t>
            </a:r>
            <a:r>
              <a:rPr b="0" lang="en-US" sz="2200" spc="-1" strike="noStrike">
                <a:solidFill>
                  <a:srgbClr val="000000"/>
                </a:solidFill>
                <a:latin typeface="Calibri"/>
                <a:ea typeface="Calibri"/>
              </a:rPr>
              <a:t>Dạng truy vấn này chỉ được áp dụng ở </a:t>
            </a:r>
            <a:r>
              <a:rPr b="1" lang="en-US" sz="2200" spc="-1" strike="noStrike">
                <a:solidFill>
                  <a:srgbClr val="000000"/>
                </a:solidFill>
                <a:latin typeface="Calibri"/>
                <a:ea typeface="Calibri"/>
              </a:rPr>
              <a:t>vòng chung kết</a:t>
            </a:r>
            <a:r>
              <a:rPr b="0" lang="en-US" sz="2200" spc="-1" strike="noStrike">
                <a:solidFill>
                  <a:srgbClr val="000000"/>
                </a:solidFill>
                <a:latin typeface="Calibri"/>
                <a:ea typeface="Calibri"/>
              </a:rPr>
              <a:t> của </a:t>
            </a:r>
            <a:r>
              <a:rPr b="0" lang="en-US" sz="2200" spc="-1" strike="noStrike">
                <a:solidFill>
                  <a:srgbClr val="000000"/>
                </a:solidFill>
                <a:latin typeface="Calibri"/>
                <a:ea typeface="Calibri"/>
              </a:rPr>
              <a:t>cuộc thi.</a:t>
            </a:r>
            <a:endParaRPr b="0" lang="en-US" sz="2200" spc="-1" strike="noStrike">
              <a:latin typeface="Arial"/>
            </a:endParaRPr>
          </a:p>
          <a:p>
            <a:pPr>
              <a:lnSpc>
                <a:spcPct val="90000"/>
              </a:lnSpc>
              <a:spcBef>
                <a:spcPts val="1001"/>
              </a:spcBef>
              <a:tabLst>
                <a:tab algn="l" pos="0"/>
              </a:tabLst>
            </a:pP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4" name="CustomShape 1"/>
          <p:cNvSpPr/>
          <p:nvPr/>
        </p:nvSpPr>
        <p:spPr>
          <a:xfrm>
            <a:off x="604800" y="113760"/>
            <a:ext cx="8691840" cy="1094040"/>
          </a:xfrm>
          <a:prstGeom prst="rect">
            <a:avLst/>
          </a:prstGeom>
          <a:noFill/>
          <a:ln>
            <a:noFill/>
          </a:ln>
        </p:spPr>
        <p:style>
          <a:lnRef idx="0"/>
          <a:fillRef idx="0"/>
          <a:effectRef idx="0"/>
          <a:fontRef idx="minor"/>
        </p:style>
        <p:txBody>
          <a:bodyPr lIns="90000" rIns="90000" tIns="45000" bIns="45000" anchor="ctr">
            <a:normAutofit/>
          </a:bodyPr>
          <a:p>
            <a:pPr>
              <a:lnSpc>
                <a:spcPct val="90000"/>
              </a:lnSpc>
              <a:tabLst>
                <a:tab algn="l" pos="0"/>
              </a:tabLst>
            </a:pPr>
            <a:r>
              <a:rPr b="0" lang="en-US" sz="4400" spc="-1" strike="noStrike">
                <a:solidFill>
                  <a:srgbClr val="000000"/>
                </a:solidFill>
                <a:latin typeface="Calibri"/>
                <a:ea typeface="Calibri"/>
              </a:rPr>
              <a:t>BLIP</a:t>
            </a:r>
            <a:endParaRPr b="0" lang="en-US" sz="4400" spc="-1" strike="noStrike">
              <a:latin typeface="Arial"/>
            </a:endParaRPr>
          </a:p>
        </p:txBody>
      </p:sp>
      <p:pic>
        <p:nvPicPr>
          <p:cNvPr id="85" name="" descr=""/>
          <p:cNvPicPr/>
          <p:nvPr/>
        </p:nvPicPr>
        <p:blipFill>
          <a:blip r:embed="rId1"/>
          <a:stretch/>
        </p:blipFill>
        <p:spPr>
          <a:xfrm>
            <a:off x="1078920" y="1852560"/>
            <a:ext cx="7607520" cy="3359160"/>
          </a:xfrm>
          <a:prstGeom prst="rect">
            <a:avLst/>
          </a:prstGeom>
          <a:ln>
            <a:noFill/>
          </a:ln>
        </p:spPr>
      </p:pic>
      <p:sp>
        <p:nvSpPr>
          <p:cNvPr id="86" name="CustomShape 2"/>
          <p:cNvSpPr/>
          <p:nvPr/>
        </p:nvSpPr>
        <p:spPr>
          <a:xfrm>
            <a:off x="680400" y="794520"/>
            <a:ext cx="8691840" cy="1094040"/>
          </a:xfrm>
          <a:prstGeom prst="rect">
            <a:avLst/>
          </a:prstGeom>
          <a:noFill/>
          <a:ln>
            <a:noFill/>
          </a:ln>
        </p:spPr>
        <p:style>
          <a:lnRef idx="0"/>
          <a:fillRef idx="0"/>
          <a:effectRef idx="0"/>
          <a:fontRef idx="minor"/>
        </p:style>
        <p:txBody>
          <a:bodyPr lIns="90000" rIns="90000" tIns="45000" bIns="45000" anchor="ctr">
            <a:normAutofit/>
          </a:bodyPr>
          <a:p>
            <a:pPr>
              <a:lnSpc>
                <a:spcPct val="90000"/>
              </a:lnSpc>
              <a:tabLst>
                <a:tab algn="l" pos="0"/>
              </a:tabLst>
            </a:pPr>
            <a:r>
              <a:rPr b="0" lang="en-US" sz="2000" spc="-1" strike="noStrike">
                <a:solidFill>
                  <a:srgbClr val="000000"/>
                </a:solidFill>
                <a:latin typeface="Calibri"/>
                <a:ea typeface="Calibri"/>
              </a:rPr>
              <a:t>Image-Text Matching</a:t>
            </a:r>
            <a:br/>
            <a:r>
              <a:rPr b="0" lang="en-US" sz="2000" spc="-1" strike="noStrike">
                <a:solidFill>
                  <a:srgbClr val="000000"/>
                </a:solidFill>
                <a:latin typeface="Calibri"/>
                <a:ea typeface="Calibri"/>
              </a:rPr>
              <a:t>Image Captioning</a:t>
            </a:r>
            <a:br/>
            <a:r>
              <a:rPr b="0" lang="en-US" sz="2000" spc="-1" strike="noStrike">
                <a:solidFill>
                  <a:srgbClr val="000000"/>
                </a:solidFill>
                <a:latin typeface="Calibri"/>
                <a:ea typeface="Calibri"/>
              </a:rPr>
              <a:t>VQA</a:t>
            </a:r>
            <a:endParaRPr b="0" lang="en-US" sz="2000" spc="-1" strike="noStrike">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7" name="CustomShape 1"/>
          <p:cNvSpPr/>
          <p:nvPr/>
        </p:nvSpPr>
        <p:spPr>
          <a:xfrm>
            <a:off x="604800" y="113760"/>
            <a:ext cx="8691840" cy="1094040"/>
          </a:xfrm>
          <a:prstGeom prst="rect">
            <a:avLst/>
          </a:prstGeom>
          <a:noFill/>
          <a:ln>
            <a:noFill/>
          </a:ln>
        </p:spPr>
        <p:style>
          <a:lnRef idx="0"/>
          <a:fillRef idx="0"/>
          <a:effectRef idx="0"/>
          <a:fontRef idx="minor"/>
        </p:style>
        <p:txBody>
          <a:bodyPr lIns="90000" rIns="90000" tIns="45000" bIns="45000" anchor="ctr">
            <a:normAutofit/>
          </a:bodyPr>
          <a:p>
            <a:pPr>
              <a:lnSpc>
                <a:spcPct val="90000"/>
              </a:lnSpc>
              <a:tabLst>
                <a:tab algn="l" pos="0"/>
              </a:tabLst>
            </a:pPr>
            <a:r>
              <a:rPr b="0" lang="en-US" sz="4400" spc="-1" strike="noStrike">
                <a:solidFill>
                  <a:srgbClr val="000000"/>
                </a:solidFill>
                <a:latin typeface="Calibri"/>
                <a:ea typeface="Calibri"/>
              </a:rPr>
              <a:t>Pipeline </a:t>
            </a:r>
            <a:endParaRPr b="0" lang="en-US" sz="4400" spc="-1" strike="noStrike">
              <a:latin typeface="Arial"/>
            </a:endParaRPr>
          </a:p>
        </p:txBody>
      </p:sp>
      <p:sp>
        <p:nvSpPr>
          <p:cNvPr id="88" name="CustomShape 2"/>
          <p:cNvSpPr/>
          <p:nvPr/>
        </p:nvSpPr>
        <p:spPr>
          <a:xfrm>
            <a:off x="5889600" y="2103120"/>
            <a:ext cx="1608120" cy="416520"/>
          </a:xfrm>
          <a:prstGeom prst="roundRect">
            <a:avLst>
              <a:gd name="adj" fmla="val 16667"/>
            </a:avLst>
          </a:prstGeom>
          <a:solidFill>
            <a:schemeClr val="accent1"/>
          </a:solidFill>
          <a:ln w="12600">
            <a:solidFill>
              <a:srgbClr val="1c3052"/>
            </a:solidFill>
            <a:miter/>
          </a:ln>
        </p:spPr>
        <p:style>
          <a:lnRef idx="0"/>
          <a:fillRef idx="0"/>
          <a:effectRef idx="0"/>
          <a:fontRef idx="minor"/>
        </p:style>
        <p:txBody>
          <a:bodyPr lIns="90000" rIns="90000" tIns="45000" bIns="45000" anchor="ctr">
            <a:noAutofit/>
          </a:bodyPr>
          <a:p>
            <a:pPr algn="ctr">
              <a:lnSpc>
                <a:spcPct val="100000"/>
              </a:lnSpc>
              <a:tabLst>
                <a:tab algn="l" pos="0"/>
              </a:tabLst>
            </a:pPr>
            <a:r>
              <a:rPr b="0" lang="en-US" sz="1400" spc="-1" strike="noStrike">
                <a:solidFill>
                  <a:srgbClr val="ffffff"/>
                </a:solidFill>
                <a:latin typeface="Calibri"/>
                <a:ea typeface="Calibri"/>
              </a:rPr>
              <a:t>Image_features</a:t>
            </a:r>
            <a:endParaRPr b="0" lang="en-US" sz="1400" spc="-1" strike="noStrike">
              <a:latin typeface="Arial"/>
            </a:endParaRPr>
          </a:p>
        </p:txBody>
      </p:sp>
      <p:sp>
        <p:nvSpPr>
          <p:cNvPr id="89" name="CustomShape 3"/>
          <p:cNvSpPr/>
          <p:nvPr/>
        </p:nvSpPr>
        <p:spPr>
          <a:xfrm>
            <a:off x="6102720" y="3240720"/>
            <a:ext cx="1425240" cy="416520"/>
          </a:xfrm>
          <a:prstGeom prst="roundRect">
            <a:avLst>
              <a:gd name="adj" fmla="val 16667"/>
            </a:avLst>
          </a:prstGeom>
          <a:solidFill>
            <a:schemeClr val="accent1"/>
          </a:solidFill>
          <a:ln w="12600">
            <a:solidFill>
              <a:srgbClr val="1c3052"/>
            </a:solidFill>
            <a:miter/>
          </a:ln>
        </p:spPr>
        <p:style>
          <a:lnRef idx="0"/>
          <a:fillRef idx="0"/>
          <a:effectRef idx="0"/>
          <a:fontRef idx="minor"/>
        </p:style>
        <p:txBody>
          <a:bodyPr lIns="90000" rIns="90000" tIns="45000" bIns="45000" anchor="ctr">
            <a:noAutofit/>
          </a:bodyPr>
          <a:p>
            <a:pPr algn="ctr">
              <a:lnSpc>
                <a:spcPct val="100000"/>
              </a:lnSpc>
              <a:tabLst>
                <a:tab algn="l" pos="0"/>
              </a:tabLst>
            </a:pPr>
            <a:r>
              <a:rPr b="0" lang="en-US" sz="1400" spc="-1" strike="noStrike">
                <a:solidFill>
                  <a:srgbClr val="ffffff"/>
                </a:solidFill>
                <a:latin typeface="Calibri"/>
                <a:ea typeface="Calibri"/>
              </a:rPr>
              <a:t>Text_features</a:t>
            </a:r>
            <a:endParaRPr b="0" lang="en-US" sz="1400" spc="-1" strike="noStrike">
              <a:latin typeface="Arial"/>
            </a:endParaRPr>
          </a:p>
        </p:txBody>
      </p:sp>
      <p:sp>
        <p:nvSpPr>
          <p:cNvPr id="90" name="CustomShape 4"/>
          <p:cNvSpPr/>
          <p:nvPr/>
        </p:nvSpPr>
        <p:spPr>
          <a:xfrm>
            <a:off x="3931920" y="1097280"/>
            <a:ext cx="3309840" cy="456840"/>
          </a:xfrm>
          <a:prstGeom prst="roundRect">
            <a:avLst>
              <a:gd name="adj" fmla="val 16667"/>
            </a:avLst>
          </a:prstGeom>
          <a:solidFill>
            <a:schemeClr val="accent1"/>
          </a:solidFill>
          <a:ln w="12600">
            <a:solidFill>
              <a:srgbClr val="1c3052"/>
            </a:solidFill>
            <a:miter/>
          </a:ln>
        </p:spPr>
        <p:style>
          <a:lnRef idx="0"/>
          <a:fillRef idx="0"/>
          <a:effectRef idx="0"/>
          <a:fontRef idx="minor"/>
        </p:style>
        <p:txBody>
          <a:bodyPr lIns="90000" rIns="90000" tIns="45000" bIns="45000" anchor="ctr">
            <a:noAutofit/>
          </a:bodyPr>
          <a:p>
            <a:pPr algn="ctr">
              <a:lnSpc>
                <a:spcPct val="100000"/>
              </a:lnSpc>
              <a:tabLst>
                <a:tab algn="l" pos="0"/>
              </a:tabLst>
            </a:pPr>
            <a:r>
              <a:rPr b="0" lang="en-US" sz="1400" spc="-1" strike="noStrike">
                <a:solidFill>
                  <a:srgbClr val="ffffff"/>
                </a:solidFill>
                <a:latin typeface="Calibri"/>
                <a:ea typeface="Calibri"/>
              </a:rPr>
              <a:t>Linear(768, 256) + Normalize</a:t>
            </a:r>
            <a:endParaRPr b="0" lang="en-US" sz="1400" spc="-1" strike="noStrike">
              <a:latin typeface="Arial"/>
            </a:endParaRPr>
          </a:p>
        </p:txBody>
      </p:sp>
      <p:sp>
        <p:nvSpPr>
          <p:cNvPr id="91" name="CustomShape 5"/>
          <p:cNvSpPr/>
          <p:nvPr/>
        </p:nvSpPr>
        <p:spPr>
          <a:xfrm>
            <a:off x="7955280" y="2103120"/>
            <a:ext cx="1279800" cy="416880"/>
          </a:xfrm>
          <a:prstGeom prst="roundRect">
            <a:avLst>
              <a:gd name="adj" fmla="val 16667"/>
            </a:avLst>
          </a:prstGeom>
          <a:solidFill>
            <a:schemeClr val="accent1"/>
          </a:solidFill>
          <a:ln w="12600">
            <a:solidFill>
              <a:srgbClr val="1c3052"/>
            </a:solidFill>
            <a:miter/>
          </a:ln>
        </p:spPr>
        <p:style>
          <a:lnRef idx="0"/>
          <a:fillRef idx="0"/>
          <a:effectRef idx="0"/>
          <a:fontRef idx="minor"/>
        </p:style>
        <p:txBody>
          <a:bodyPr lIns="90000" rIns="90000" tIns="45000" bIns="45000" anchor="ctr">
            <a:noAutofit/>
          </a:bodyPr>
          <a:p>
            <a:pPr algn="ctr">
              <a:lnSpc>
                <a:spcPct val="100000"/>
              </a:lnSpc>
              <a:tabLst>
                <a:tab algn="l" pos="0"/>
              </a:tabLst>
            </a:pPr>
            <a:r>
              <a:rPr b="0" lang="en-US" sz="1400" spc="-1" strike="noStrike">
                <a:solidFill>
                  <a:srgbClr val="ffffff"/>
                </a:solidFill>
                <a:latin typeface="Calibri"/>
                <a:ea typeface="Calibri"/>
              </a:rPr>
              <a:t>FAISS (bin)</a:t>
            </a:r>
            <a:endParaRPr b="0" lang="en-US" sz="1400" spc="-1" strike="noStrike">
              <a:latin typeface="Arial"/>
            </a:endParaRPr>
          </a:p>
        </p:txBody>
      </p:sp>
      <p:sp>
        <p:nvSpPr>
          <p:cNvPr id="92" name="CustomShape 6"/>
          <p:cNvSpPr/>
          <p:nvPr/>
        </p:nvSpPr>
        <p:spPr>
          <a:xfrm>
            <a:off x="8046720" y="3240720"/>
            <a:ext cx="1188360" cy="416520"/>
          </a:xfrm>
          <a:prstGeom prst="roundRect">
            <a:avLst>
              <a:gd name="adj" fmla="val 16667"/>
            </a:avLst>
          </a:prstGeom>
          <a:solidFill>
            <a:schemeClr val="accent1"/>
          </a:solidFill>
          <a:ln w="12600">
            <a:solidFill>
              <a:srgbClr val="1c3052"/>
            </a:solidFill>
            <a:miter/>
          </a:ln>
        </p:spPr>
        <p:style>
          <a:lnRef idx="0"/>
          <a:fillRef idx="0"/>
          <a:effectRef idx="0"/>
          <a:fontRef idx="minor"/>
        </p:style>
        <p:txBody>
          <a:bodyPr lIns="90000" rIns="90000" tIns="45000" bIns="45000" anchor="ctr">
            <a:noAutofit/>
          </a:bodyPr>
          <a:p>
            <a:pPr algn="ctr">
              <a:lnSpc>
                <a:spcPct val="100000"/>
              </a:lnSpc>
              <a:tabLst>
                <a:tab algn="l" pos="0"/>
              </a:tabLst>
            </a:pPr>
            <a:r>
              <a:rPr b="0" lang="en-US" sz="1400" spc="-1" strike="noStrike">
                <a:solidFill>
                  <a:srgbClr val="ffffff"/>
                </a:solidFill>
                <a:latin typeface="Calibri"/>
                <a:ea typeface="Calibri"/>
              </a:rPr>
              <a:t>Cosine</a:t>
            </a:r>
            <a:endParaRPr b="0" lang="en-US" sz="1400" spc="-1" strike="noStrike">
              <a:latin typeface="Arial"/>
            </a:endParaRPr>
          </a:p>
        </p:txBody>
      </p:sp>
      <p:sp>
        <p:nvSpPr>
          <p:cNvPr id="93" name="CustomShape 7"/>
          <p:cNvSpPr/>
          <p:nvPr/>
        </p:nvSpPr>
        <p:spPr>
          <a:xfrm>
            <a:off x="4297680" y="2103120"/>
            <a:ext cx="1279800" cy="416880"/>
          </a:xfrm>
          <a:prstGeom prst="roundRect">
            <a:avLst>
              <a:gd name="adj" fmla="val 16667"/>
            </a:avLst>
          </a:prstGeom>
          <a:solidFill>
            <a:schemeClr val="accent1"/>
          </a:solidFill>
          <a:ln w="12600">
            <a:solidFill>
              <a:srgbClr val="1c3052"/>
            </a:solidFill>
            <a:miter/>
          </a:ln>
        </p:spPr>
        <p:style>
          <a:lnRef idx="0"/>
          <a:fillRef idx="0"/>
          <a:effectRef idx="0"/>
          <a:fontRef idx="minor"/>
        </p:style>
        <p:txBody>
          <a:bodyPr lIns="90000" rIns="90000" tIns="45000" bIns="45000" anchor="ctr">
            <a:noAutofit/>
          </a:bodyPr>
          <a:p>
            <a:pPr algn="ctr">
              <a:lnSpc>
                <a:spcPct val="100000"/>
              </a:lnSpc>
              <a:tabLst>
                <a:tab algn="l" pos="0"/>
              </a:tabLst>
            </a:pPr>
            <a:r>
              <a:rPr b="0" lang="en-US" sz="1400" spc="-1" strike="noStrike">
                <a:solidFill>
                  <a:srgbClr val="ffffff"/>
                </a:solidFill>
                <a:latin typeface="Calibri"/>
                <a:ea typeface="Calibri"/>
              </a:rPr>
              <a:t>Processing</a:t>
            </a:r>
            <a:endParaRPr b="0" lang="en-US" sz="1400" spc="-1" strike="noStrike">
              <a:latin typeface="Arial"/>
            </a:endParaRPr>
          </a:p>
        </p:txBody>
      </p:sp>
      <p:sp>
        <p:nvSpPr>
          <p:cNvPr id="94" name="CustomShape 8"/>
          <p:cNvSpPr/>
          <p:nvPr/>
        </p:nvSpPr>
        <p:spPr>
          <a:xfrm>
            <a:off x="804600" y="2011680"/>
            <a:ext cx="1298160" cy="456840"/>
          </a:xfrm>
          <a:prstGeom prst="roundRect">
            <a:avLst>
              <a:gd name="adj" fmla="val 16667"/>
            </a:avLst>
          </a:prstGeom>
          <a:solidFill>
            <a:schemeClr val="accent1"/>
          </a:solidFill>
          <a:ln w="12600">
            <a:solidFill>
              <a:srgbClr val="1c3052"/>
            </a:solidFill>
            <a:miter/>
          </a:ln>
        </p:spPr>
        <p:style>
          <a:lnRef idx="0"/>
          <a:fillRef idx="0"/>
          <a:effectRef idx="0"/>
          <a:fontRef idx="minor"/>
        </p:style>
        <p:txBody>
          <a:bodyPr lIns="90000" rIns="90000" tIns="45000" bIns="45000" anchor="ctr">
            <a:noAutofit/>
          </a:bodyPr>
          <a:p>
            <a:pPr algn="ctr">
              <a:lnSpc>
                <a:spcPct val="100000"/>
              </a:lnSpc>
              <a:tabLst>
                <a:tab algn="l" pos="0"/>
              </a:tabLst>
            </a:pPr>
            <a:r>
              <a:rPr b="0" lang="en-US" sz="1400" spc="-1" strike="noStrike">
                <a:solidFill>
                  <a:srgbClr val="ffffff"/>
                </a:solidFill>
                <a:latin typeface="Calibri"/>
                <a:ea typeface="Calibri"/>
              </a:rPr>
              <a:t>Database</a:t>
            </a:r>
            <a:endParaRPr b="0" lang="en-US" sz="1400" spc="-1" strike="noStrike">
              <a:latin typeface="Arial"/>
            </a:endParaRPr>
          </a:p>
        </p:txBody>
      </p:sp>
      <p:sp>
        <p:nvSpPr>
          <p:cNvPr id="95" name="CustomShape 9"/>
          <p:cNvSpPr/>
          <p:nvPr/>
        </p:nvSpPr>
        <p:spPr>
          <a:xfrm>
            <a:off x="2450520" y="1920240"/>
            <a:ext cx="1572480" cy="731160"/>
          </a:xfrm>
          <a:prstGeom prst="roundRect">
            <a:avLst>
              <a:gd name="adj" fmla="val 16667"/>
            </a:avLst>
          </a:prstGeom>
          <a:solidFill>
            <a:schemeClr val="accent1"/>
          </a:solidFill>
          <a:ln w="12600">
            <a:solidFill>
              <a:srgbClr val="1c3052"/>
            </a:solidFill>
            <a:miter/>
          </a:ln>
        </p:spPr>
        <p:style>
          <a:lnRef idx="0"/>
          <a:fillRef idx="0"/>
          <a:effectRef idx="0"/>
          <a:fontRef idx="minor"/>
        </p:style>
        <p:txBody>
          <a:bodyPr lIns="90000" rIns="90000" tIns="45000" bIns="45000" anchor="ctr">
            <a:noAutofit/>
          </a:bodyPr>
          <a:p>
            <a:pPr algn="ctr">
              <a:lnSpc>
                <a:spcPct val="100000"/>
              </a:lnSpc>
              <a:tabLst>
                <a:tab algn="l" pos="0"/>
              </a:tabLst>
            </a:pPr>
            <a:r>
              <a:rPr b="0" lang="en-US" sz="1400" spc="-1" strike="noStrike">
                <a:solidFill>
                  <a:srgbClr val="ffffff"/>
                </a:solidFill>
                <a:latin typeface="Calibri"/>
                <a:ea typeface="Calibri"/>
              </a:rPr>
              <a:t>BLIP image encoder</a:t>
            </a:r>
            <a:endParaRPr b="0" lang="en-US" sz="1400" spc="-1" strike="noStrike">
              <a:latin typeface="Arial"/>
            </a:endParaRPr>
          </a:p>
        </p:txBody>
      </p:sp>
      <p:sp>
        <p:nvSpPr>
          <p:cNvPr id="96" name="CustomShape 10"/>
          <p:cNvSpPr/>
          <p:nvPr/>
        </p:nvSpPr>
        <p:spPr>
          <a:xfrm>
            <a:off x="2468880" y="3108960"/>
            <a:ext cx="1572480" cy="731160"/>
          </a:xfrm>
          <a:prstGeom prst="roundRect">
            <a:avLst>
              <a:gd name="adj" fmla="val 16667"/>
            </a:avLst>
          </a:prstGeom>
          <a:solidFill>
            <a:schemeClr val="accent1"/>
          </a:solidFill>
          <a:ln w="12600">
            <a:solidFill>
              <a:srgbClr val="1c3052"/>
            </a:solidFill>
            <a:miter/>
          </a:ln>
        </p:spPr>
        <p:style>
          <a:lnRef idx="0"/>
          <a:fillRef idx="0"/>
          <a:effectRef idx="0"/>
          <a:fontRef idx="minor"/>
        </p:style>
        <p:txBody>
          <a:bodyPr lIns="90000" rIns="90000" tIns="45000" bIns="45000" anchor="ctr">
            <a:noAutofit/>
          </a:bodyPr>
          <a:p>
            <a:pPr algn="ctr">
              <a:lnSpc>
                <a:spcPct val="100000"/>
              </a:lnSpc>
              <a:tabLst>
                <a:tab algn="l" pos="0"/>
              </a:tabLst>
            </a:pPr>
            <a:r>
              <a:rPr b="0" lang="en-US" sz="1400" spc="-1" strike="noStrike">
                <a:solidFill>
                  <a:srgbClr val="ffffff"/>
                </a:solidFill>
                <a:latin typeface="Calibri"/>
                <a:ea typeface="Calibri"/>
              </a:rPr>
              <a:t>BLIP text encoder</a:t>
            </a:r>
            <a:endParaRPr b="0" lang="en-US" sz="1400" spc="-1" strike="noStrike">
              <a:latin typeface="Arial"/>
            </a:endParaRPr>
          </a:p>
        </p:txBody>
      </p:sp>
      <p:sp>
        <p:nvSpPr>
          <p:cNvPr id="97" name="CustomShape 11"/>
          <p:cNvSpPr/>
          <p:nvPr/>
        </p:nvSpPr>
        <p:spPr>
          <a:xfrm>
            <a:off x="4327920" y="3240360"/>
            <a:ext cx="1279800" cy="416880"/>
          </a:xfrm>
          <a:prstGeom prst="roundRect">
            <a:avLst>
              <a:gd name="adj" fmla="val 16667"/>
            </a:avLst>
          </a:prstGeom>
          <a:solidFill>
            <a:schemeClr val="accent1"/>
          </a:solidFill>
          <a:ln w="12600">
            <a:solidFill>
              <a:srgbClr val="1c3052"/>
            </a:solidFill>
            <a:miter/>
          </a:ln>
        </p:spPr>
        <p:style>
          <a:lnRef idx="0"/>
          <a:fillRef idx="0"/>
          <a:effectRef idx="0"/>
          <a:fontRef idx="minor"/>
        </p:style>
        <p:txBody>
          <a:bodyPr lIns="90000" rIns="90000" tIns="45000" bIns="45000" anchor="ctr">
            <a:noAutofit/>
          </a:bodyPr>
          <a:p>
            <a:pPr algn="ctr">
              <a:lnSpc>
                <a:spcPct val="100000"/>
              </a:lnSpc>
              <a:tabLst>
                <a:tab algn="l" pos="0"/>
              </a:tabLst>
            </a:pPr>
            <a:r>
              <a:rPr b="0" lang="en-US" sz="1400" spc="-1" strike="noStrike">
                <a:solidFill>
                  <a:srgbClr val="ffffff"/>
                </a:solidFill>
                <a:latin typeface="Calibri"/>
                <a:ea typeface="Calibri"/>
              </a:rPr>
              <a:t>Processing</a:t>
            </a:r>
            <a:endParaRPr b="0" lang="en-US" sz="1400" spc="-1" strike="noStrike">
              <a:latin typeface="Arial"/>
            </a:endParaRPr>
          </a:p>
        </p:txBody>
      </p:sp>
      <p:sp>
        <p:nvSpPr>
          <p:cNvPr id="98" name="Line 12"/>
          <p:cNvSpPr/>
          <p:nvPr/>
        </p:nvSpPr>
        <p:spPr>
          <a:xfrm>
            <a:off x="2103120" y="2286000"/>
            <a:ext cx="347400" cy="0"/>
          </a:xfrm>
          <a:prstGeom prst="line">
            <a:avLst/>
          </a:prstGeom>
          <a:ln>
            <a:solidFill>
              <a:srgbClr val="3465a4"/>
            </a:solidFill>
            <a:tailEnd len="med" type="triangle" w="med"/>
          </a:ln>
        </p:spPr>
        <p:style>
          <a:lnRef idx="0"/>
          <a:fillRef idx="0"/>
          <a:effectRef idx="0"/>
          <a:fontRef idx="minor"/>
        </p:style>
      </p:sp>
      <p:sp>
        <p:nvSpPr>
          <p:cNvPr id="99" name="Line 13"/>
          <p:cNvSpPr/>
          <p:nvPr/>
        </p:nvSpPr>
        <p:spPr>
          <a:xfrm>
            <a:off x="4023360" y="2286000"/>
            <a:ext cx="274320" cy="0"/>
          </a:xfrm>
          <a:prstGeom prst="line">
            <a:avLst/>
          </a:prstGeom>
          <a:ln>
            <a:solidFill>
              <a:srgbClr val="3465a4"/>
            </a:solidFill>
            <a:tailEnd len="med" type="triangle" w="med"/>
          </a:ln>
        </p:spPr>
        <p:style>
          <a:lnRef idx="0"/>
          <a:fillRef idx="0"/>
          <a:effectRef idx="0"/>
          <a:fontRef idx="minor"/>
        </p:style>
      </p:sp>
      <p:sp>
        <p:nvSpPr>
          <p:cNvPr id="100" name="Line 14"/>
          <p:cNvSpPr/>
          <p:nvPr/>
        </p:nvSpPr>
        <p:spPr>
          <a:xfrm>
            <a:off x="5577840" y="2286000"/>
            <a:ext cx="311760" cy="0"/>
          </a:xfrm>
          <a:prstGeom prst="line">
            <a:avLst/>
          </a:prstGeom>
          <a:ln>
            <a:solidFill>
              <a:srgbClr val="3465a4"/>
            </a:solidFill>
            <a:tailEnd len="med" type="triangle" w="med"/>
          </a:ln>
        </p:spPr>
        <p:style>
          <a:lnRef idx="0"/>
          <a:fillRef idx="0"/>
          <a:effectRef idx="0"/>
          <a:fontRef idx="minor"/>
        </p:style>
      </p:sp>
      <p:sp>
        <p:nvSpPr>
          <p:cNvPr id="101" name="Line 15"/>
          <p:cNvSpPr/>
          <p:nvPr/>
        </p:nvSpPr>
        <p:spPr>
          <a:xfrm>
            <a:off x="7498080" y="2286000"/>
            <a:ext cx="457200" cy="0"/>
          </a:xfrm>
          <a:prstGeom prst="line">
            <a:avLst/>
          </a:prstGeom>
          <a:ln>
            <a:solidFill>
              <a:srgbClr val="3465a4"/>
            </a:solidFill>
            <a:tailEnd len="med" type="triangle" w="med"/>
          </a:ln>
        </p:spPr>
        <p:style>
          <a:lnRef idx="0"/>
          <a:fillRef idx="0"/>
          <a:effectRef idx="0"/>
          <a:fontRef idx="minor"/>
        </p:style>
      </p:sp>
      <p:sp>
        <p:nvSpPr>
          <p:cNvPr id="102" name="CustomShape 16"/>
          <p:cNvSpPr/>
          <p:nvPr/>
        </p:nvSpPr>
        <p:spPr>
          <a:xfrm>
            <a:off x="804600" y="3200400"/>
            <a:ext cx="1298160" cy="456840"/>
          </a:xfrm>
          <a:prstGeom prst="roundRect">
            <a:avLst>
              <a:gd name="adj" fmla="val 16667"/>
            </a:avLst>
          </a:prstGeom>
          <a:solidFill>
            <a:srgbClr val="3faf46"/>
          </a:solidFill>
          <a:ln w="12600">
            <a:solidFill>
              <a:srgbClr val="1c3052"/>
            </a:solidFill>
            <a:miter/>
          </a:ln>
        </p:spPr>
        <p:style>
          <a:lnRef idx="0"/>
          <a:fillRef idx="0"/>
          <a:effectRef idx="0"/>
          <a:fontRef idx="minor"/>
        </p:style>
        <p:txBody>
          <a:bodyPr lIns="90000" rIns="90000" tIns="45000" bIns="45000" anchor="ctr">
            <a:noAutofit/>
          </a:bodyPr>
          <a:p>
            <a:pPr algn="ctr">
              <a:lnSpc>
                <a:spcPct val="100000"/>
              </a:lnSpc>
              <a:tabLst>
                <a:tab algn="l" pos="0"/>
              </a:tabLst>
            </a:pPr>
            <a:r>
              <a:rPr b="0" lang="en-US" sz="1400" spc="-1" strike="noStrike">
                <a:solidFill>
                  <a:srgbClr val="ffffff"/>
                </a:solidFill>
                <a:latin typeface="Calibri"/>
                <a:ea typeface="Calibri"/>
              </a:rPr>
              <a:t>Querry search</a:t>
            </a:r>
            <a:endParaRPr b="0" lang="en-US" sz="1400" spc="-1" strike="noStrike">
              <a:latin typeface="Arial"/>
            </a:endParaRPr>
          </a:p>
        </p:txBody>
      </p:sp>
      <p:sp>
        <p:nvSpPr>
          <p:cNvPr id="103" name="Line 17"/>
          <p:cNvSpPr/>
          <p:nvPr/>
        </p:nvSpPr>
        <p:spPr>
          <a:xfrm>
            <a:off x="2103120" y="3474720"/>
            <a:ext cx="365760" cy="0"/>
          </a:xfrm>
          <a:prstGeom prst="line">
            <a:avLst/>
          </a:prstGeom>
          <a:ln>
            <a:solidFill>
              <a:srgbClr val="3465a4"/>
            </a:solidFill>
            <a:tailEnd len="med" type="triangle" w="med"/>
          </a:ln>
        </p:spPr>
        <p:style>
          <a:lnRef idx="0"/>
          <a:fillRef idx="0"/>
          <a:effectRef idx="0"/>
          <a:fontRef idx="minor"/>
        </p:style>
      </p:sp>
      <p:sp>
        <p:nvSpPr>
          <p:cNvPr id="104" name="Line 18"/>
          <p:cNvSpPr/>
          <p:nvPr/>
        </p:nvSpPr>
        <p:spPr>
          <a:xfrm>
            <a:off x="4041720" y="3474720"/>
            <a:ext cx="286200" cy="0"/>
          </a:xfrm>
          <a:prstGeom prst="line">
            <a:avLst/>
          </a:prstGeom>
          <a:ln>
            <a:solidFill>
              <a:srgbClr val="3465a4"/>
            </a:solidFill>
            <a:tailEnd len="med" type="triangle" w="med"/>
          </a:ln>
        </p:spPr>
        <p:style>
          <a:lnRef idx="0"/>
          <a:fillRef idx="0"/>
          <a:effectRef idx="0"/>
          <a:fontRef idx="minor"/>
        </p:style>
      </p:sp>
      <p:sp>
        <p:nvSpPr>
          <p:cNvPr id="105" name="Line 19"/>
          <p:cNvSpPr/>
          <p:nvPr/>
        </p:nvSpPr>
        <p:spPr>
          <a:xfrm>
            <a:off x="5608080" y="3474720"/>
            <a:ext cx="494640" cy="0"/>
          </a:xfrm>
          <a:prstGeom prst="line">
            <a:avLst/>
          </a:prstGeom>
          <a:ln>
            <a:solidFill>
              <a:srgbClr val="3465a4"/>
            </a:solidFill>
            <a:tailEnd len="med" type="triangle" w="med"/>
          </a:ln>
        </p:spPr>
        <p:style>
          <a:lnRef idx="0"/>
          <a:fillRef idx="0"/>
          <a:effectRef idx="0"/>
          <a:fontRef idx="minor"/>
        </p:style>
      </p:sp>
      <p:sp>
        <p:nvSpPr>
          <p:cNvPr id="106" name="Line 20"/>
          <p:cNvSpPr/>
          <p:nvPr/>
        </p:nvSpPr>
        <p:spPr>
          <a:xfrm>
            <a:off x="7369200" y="3474720"/>
            <a:ext cx="677520" cy="0"/>
          </a:xfrm>
          <a:prstGeom prst="line">
            <a:avLst/>
          </a:prstGeom>
          <a:ln>
            <a:solidFill>
              <a:srgbClr val="3465a4"/>
            </a:solidFill>
            <a:tailEnd len="med" type="triangle" w="med"/>
          </a:ln>
        </p:spPr>
        <p:style>
          <a:lnRef idx="0"/>
          <a:fillRef idx="0"/>
          <a:effectRef idx="0"/>
          <a:fontRef idx="minor"/>
        </p:style>
      </p:sp>
      <p:sp>
        <p:nvSpPr>
          <p:cNvPr id="107" name="Line 21"/>
          <p:cNvSpPr/>
          <p:nvPr/>
        </p:nvSpPr>
        <p:spPr>
          <a:xfrm>
            <a:off x="8595360" y="2520360"/>
            <a:ext cx="0" cy="720360"/>
          </a:xfrm>
          <a:prstGeom prst="line">
            <a:avLst/>
          </a:prstGeom>
          <a:ln>
            <a:solidFill>
              <a:srgbClr val="3465a4"/>
            </a:solidFill>
            <a:tailEnd len="med" type="triangle" w="med"/>
          </a:ln>
        </p:spPr>
        <p:style>
          <a:lnRef idx="0"/>
          <a:fillRef idx="0"/>
          <a:effectRef idx="0"/>
          <a:fontRef idx="minor"/>
        </p:style>
      </p:sp>
      <p:sp>
        <p:nvSpPr>
          <p:cNvPr id="108" name="CustomShape 22"/>
          <p:cNvSpPr/>
          <p:nvPr/>
        </p:nvSpPr>
        <p:spPr>
          <a:xfrm>
            <a:off x="4013280" y="750960"/>
            <a:ext cx="1308240" cy="34596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800" spc="-1" strike="noStrike">
                <a:latin typeface="Arial"/>
              </a:rPr>
              <a:t>Processing</a:t>
            </a:r>
            <a:endParaRPr b="0" lang="en-US" sz="1800" spc="-1" strike="noStrike">
              <a:latin typeface="Arial"/>
            </a:endParaRPr>
          </a:p>
        </p:txBody>
      </p:sp>
      <p:sp>
        <p:nvSpPr>
          <p:cNvPr id="109" name="CustomShape 23"/>
          <p:cNvSpPr/>
          <p:nvPr/>
        </p:nvSpPr>
        <p:spPr>
          <a:xfrm>
            <a:off x="8046720" y="4023360"/>
            <a:ext cx="1188360" cy="416520"/>
          </a:xfrm>
          <a:prstGeom prst="roundRect">
            <a:avLst>
              <a:gd name="adj" fmla="val 16667"/>
            </a:avLst>
          </a:prstGeom>
          <a:solidFill>
            <a:schemeClr val="accent1"/>
          </a:solidFill>
          <a:ln w="12600">
            <a:solidFill>
              <a:srgbClr val="1c3052"/>
            </a:solidFill>
            <a:miter/>
          </a:ln>
        </p:spPr>
        <p:style>
          <a:lnRef idx="0"/>
          <a:fillRef idx="0"/>
          <a:effectRef idx="0"/>
          <a:fontRef idx="minor"/>
        </p:style>
        <p:txBody>
          <a:bodyPr lIns="90000" rIns="90000" tIns="45000" bIns="45000" anchor="ctr">
            <a:noAutofit/>
          </a:bodyPr>
          <a:p>
            <a:pPr algn="ctr">
              <a:lnSpc>
                <a:spcPct val="100000"/>
              </a:lnSpc>
              <a:tabLst>
                <a:tab algn="l" pos="0"/>
              </a:tabLst>
            </a:pPr>
            <a:r>
              <a:rPr b="0" lang="en-US" sz="1400" spc="-1" strike="noStrike">
                <a:solidFill>
                  <a:srgbClr val="ffffff"/>
                </a:solidFill>
                <a:latin typeface="Calibri"/>
                <a:ea typeface="Calibri"/>
              </a:rPr>
              <a:t>top 200-300</a:t>
            </a:r>
            <a:endParaRPr b="0" lang="en-US" sz="1400" spc="-1" strike="noStrike">
              <a:latin typeface="Arial"/>
            </a:endParaRPr>
          </a:p>
        </p:txBody>
      </p:sp>
      <p:sp>
        <p:nvSpPr>
          <p:cNvPr id="110" name="CustomShape 24"/>
          <p:cNvSpPr/>
          <p:nvPr/>
        </p:nvSpPr>
        <p:spPr>
          <a:xfrm>
            <a:off x="804600" y="4023360"/>
            <a:ext cx="1298160" cy="456840"/>
          </a:xfrm>
          <a:prstGeom prst="roundRect">
            <a:avLst>
              <a:gd name="adj" fmla="val 16667"/>
            </a:avLst>
          </a:prstGeom>
          <a:solidFill>
            <a:srgbClr val="8d1d75"/>
          </a:solidFill>
          <a:ln w="12600">
            <a:solidFill>
              <a:srgbClr val="1c3052"/>
            </a:solidFill>
            <a:miter/>
          </a:ln>
        </p:spPr>
        <p:style>
          <a:lnRef idx="0"/>
          <a:fillRef idx="0"/>
          <a:effectRef idx="0"/>
          <a:fontRef idx="minor"/>
        </p:style>
        <p:txBody>
          <a:bodyPr lIns="90000" rIns="90000" tIns="45000" bIns="45000" anchor="ctr">
            <a:noAutofit/>
          </a:bodyPr>
          <a:p>
            <a:pPr algn="ctr">
              <a:lnSpc>
                <a:spcPct val="100000"/>
              </a:lnSpc>
              <a:tabLst>
                <a:tab algn="l" pos="0"/>
              </a:tabLst>
            </a:pPr>
            <a:r>
              <a:rPr b="0" lang="en-US" sz="1400" spc="-1" strike="noStrike">
                <a:solidFill>
                  <a:srgbClr val="ffffff"/>
                </a:solidFill>
                <a:latin typeface="Calibri"/>
                <a:ea typeface="Calibri"/>
              </a:rPr>
              <a:t>Color search</a:t>
            </a:r>
            <a:endParaRPr b="0" lang="en-US" sz="1400" spc="-1" strike="noStrike">
              <a:latin typeface="Arial"/>
            </a:endParaRPr>
          </a:p>
        </p:txBody>
      </p:sp>
      <p:sp>
        <p:nvSpPr>
          <p:cNvPr id="111" name="CustomShape 25"/>
          <p:cNvSpPr/>
          <p:nvPr/>
        </p:nvSpPr>
        <p:spPr>
          <a:xfrm>
            <a:off x="786240" y="4754880"/>
            <a:ext cx="1298160" cy="822960"/>
          </a:xfrm>
          <a:prstGeom prst="roundRect">
            <a:avLst>
              <a:gd name="adj" fmla="val 16667"/>
            </a:avLst>
          </a:prstGeom>
          <a:solidFill>
            <a:srgbClr val="ed4c05"/>
          </a:solidFill>
          <a:ln w="12600">
            <a:solidFill>
              <a:srgbClr val="1c3052"/>
            </a:solidFill>
            <a:miter/>
          </a:ln>
        </p:spPr>
        <p:style>
          <a:lnRef idx="0"/>
          <a:fillRef idx="0"/>
          <a:effectRef idx="0"/>
          <a:fontRef idx="minor"/>
        </p:style>
        <p:txBody>
          <a:bodyPr lIns="90000" rIns="90000" tIns="45000" bIns="45000" anchor="ctr">
            <a:noAutofit/>
          </a:bodyPr>
          <a:p>
            <a:pPr algn="ctr">
              <a:lnSpc>
                <a:spcPct val="100000"/>
              </a:lnSpc>
              <a:tabLst>
                <a:tab algn="l" pos="0"/>
              </a:tabLst>
            </a:pPr>
            <a:r>
              <a:rPr b="0" lang="en-US" sz="1400" spc="-1" strike="noStrike">
                <a:solidFill>
                  <a:srgbClr val="ffffff"/>
                </a:solidFill>
                <a:latin typeface="Calibri"/>
                <a:ea typeface="Calibri"/>
              </a:rPr>
              <a:t>Object location search</a:t>
            </a:r>
            <a:endParaRPr b="0" lang="en-US" sz="1400" spc="-1" strike="noStrike">
              <a:latin typeface="Arial"/>
            </a:endParaRPr>
          </a:p>
        </p:txBody>
      </p:sp>
      <p:sp>
        <p:nvSpPr>
          <p:cNvPr id="112" name="CustomShape 26"/>
          <p:cNvSpPr/>
          <p:nvPr/>
        </p:nvSpPr>
        <p:spPr>
          <a:xfrm>
            <a:off x="2560320" y="4134600"/>
            <a:ext cx="306720" cy="34596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800" spc="-1" strike="noStrike">
                <a:latin typeface="Arial"/>
              </a:rPr>
              <a:t>?</a:t>
            </a:r>
            <a:endParaRPr b="0" lang="en-US" sz="1800" spc="-1" strike="noStrike">
              <a:latin typeface="Arial"/>
            </a:endParaRPr>
          </a:p>
        </p:txBody>
      </p:sp>
      <p:sp>
        <p:nvSpPr>
          <p:cNvPr id="113" name="CustomShape 27"/>
          <p:cNvSpPr/>
          <p:nvPr/>
        </p:nvSpPr>
        <p:spPr>
          <a:xfrm>
            <a:off x="2527920" y="5029200"/>
            <a:ext cx="306720" cy="34596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800" spc="-1" strike="noStrike">
                <a:latin typeface="Arial"/>
              </a:rPr>
              <a:t>?</a:t>
            </a:r>
            <a:endParaRPr b="0" lang="en-US" sz="1800" spc="-1" strike="noStrike">
              <a:latin typeface="Arial"/>
            </a:endParaRPr>
          </a:p>
        </p:txBody>
      </p:sp>
      <p:sp>
        <p:nvSpPr>
          <p:cNvPr id="114" name="Line 28"/>
          <p:cNvSpPr/>
          <p:nvPr/>
        </p:nvSpPr>
        <p:spPr>
          <a:xfrm>
            <a:off x="2103120" y="4297680"/>
            <a:ext cx="457200" cy="0"/>
          </a:xfrm>
          <a:prstGeom prst="line">
            <a:avLst/>
          </a:prstGeom>
          <a:ln>
            <a:solidFill>
              <a:srgbClr val="3465a4"/>
            </a:solidFill>
            <a:tailEnd len="med" type="triangle" w="med"/>
          </a:ln>
        </p:spPr>
        <p:style>
          <a:lnRef idx="0"/>
          <a:fillRef idx="0"/>
          <a:effectRef idx="0"/>
          <a:fontRef idx="minor"/>
        </p:style>
      </p:sp>
      <p:sp>
        <p:nvSpPr>
          <p:cNvPr id="115" name="Line 29"/>
          <p:cNvSpPr/>
          <p:nvPr/>
        </p:nvSpPr>
        <p:spPr>
          <a:xfrm>
            <a:off x="2052360" y="5192280"/>
            <a:ext cx="475560" cy="0"/>
          </a:xfrm>
          <a:prstGeom prst="line">
            <a:avLst/>
          </a:prstGeom>
          <a:ln>
            <a:solidFill>
              <a:srgbClr val="3465a4"/>
            </a:solidFill>
            <a:tailEnd len="med" type="triangle" w="med"/>
          </a:ln>
        </p:spPr>
        <p:style>
          <a:lnRef idx="0"/>
          <a:fillRef idx="0"/>
          <a:effectRef idx="0"/>
          <a:fontRef idx="minor"/>
        </p:style>
      </p:sp>
      <p:sp>
        <p:nvSpPr>
          <p:cNvPr id="116" name="CustomShape 30"/>
          <p:cNvSpPr/>
          <p:nvPr/>
        </p:nvSpPr>
        <p:spPr>
          <a:xfrm>
            <a:off x="8046720" y="4794840"/>
            <a:ext cx="1279800" cy="416880"/>
          </a:xfrm>
          <a:prstGeom prst="roundRect">
            <a:avLst>
              <a:gd name="adj" fmla="val 16667"/>
            </a:avLst>
          </a:prstGeom>
          <a:solidFill>
            <a:schemeClr val="accent1"/>
          </a:solidFill>
          <a:ln w="12600">
            <a:solidFill>
              <a:srgbClr val="1c3052"/>
            </a:solidFill>
            <a:miter/>
          </a:ln>
        </p:spPr>
        <p:style>
          <a:lnRef idx="0"/>
          <a:fillRef idx="0"/>
          <a:effectRef idx="0"/>
          <a:fontRef idx="minor"/>
        </p:style>
        <p:txBody>
          <a:bodyPr lIns="90000" rIns="90000" tIns="45000" bIns="45000" anchor="ctr">
            <a:noAutofit/>
          </a:bodyPr>
          <a:p>
            <a:pPr algn="ctr">
              <a:lnSpc>
                <a:spcPct val="100000"/>
              </a:lnSpc>
              <a:tabLst>
                <a:tab algn="l" pos="0"/>
              </a:tabLst>
            </a:pPr>
            <a:r>
              <a:rPr b="0" lang="en-US" sz="1400" spc="-1" strike="noStrike">
                <a:solidFill>
                  <a:srgbClr val="ffffff"/>
                </a:solidFill>
                <a:latin typeface="Calibri"/>
                <a:ea typeface="Calibri"/>
              </a:rPr>
              <a:t>Re-ranking</a:t>
            </a:r>
            <a:endParaRPr b="0" lang="en-US" sz="1400" spc="-1" strike="noStrike">
              <a:latin typeface="Arial"/>
            </a:endParaRPr>
          </a:p>
        </p:txBody>
      </p:sp>
      <p:sp>
        <p:nvSpPr>
          <p:cNvPr id="117" name="CustomShape 31"/>
          <p:cNvSpPr/>
          <p:nvPr/>
        </p:nvSpPr>
        <p:spPr>
          <a:xfrm>
            <a:off x="7373880" y="4865760"/>
            <a:ext cx="306720" cy="34596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800" spc="-1" strike="noStrike">
                <a:latin typeface="Arial"/>
              </a:rPr>
              <a:t>?</a:t>
            </a:r>
            <a:endParaRPr b="0" lang="en-US" sz="1800" spc="-1" strike="noStrike">
              <a:latin typeface="Arial"/>
            </a:endParaRPr>
          </a:p>
        </p:txBody>
      </p:sp>
      <p:sp>
        <p:nvSpPr>
          <p:cNvPr id="118" name="Line 32"/>
          <p:cNvSpPr/>
          <p:nvPr/>
        </p:nvSpPr>
        <p:spPr>
          <a:xfrm flipH="1">
            <a:off x="7680960" y="5029200"/>
            <a:ext cx="365760" cy="0"/>
          </a:xfrm>
          <a:prstGeom prst="line">
            <a:avLst/>
          </a:prstGeom>
          <a:ln>
            <a:solidFill>
              <a:srgbClr val="3465a4"/>
            </a:solidFill>
            <a:tailEnd len="med" type="triangle" w="med"/>
          </a:ln>
        </p:spPr>
        <p:style>
          <a:lnRef idx="0"/>
          <a:fillRef idx="0"/>
          <a:effectRef idx="0"/>
          <a:fontRef idx="minor"/>
        </p:style>
      </p:sp>
      <p:sp>
        <p:nvSpPr>
          <p:cNvPr id="119" name="CustomShape 33"/>
          <p:cNvSpPr/>
          <p:nvPr/>
        </p:nvSpPr>
        <p:spPr>
          <a:xfrm>
            <a:off x="7955640" y="1320480"/>
            <a:ext cx="1279800" cy="416880"/>
          </a:xfrm>
          <a:prstGeom prst="roundRect">
            <a:avLst>
              <a:gd name="adj" fmla="val 16667"/>
            </a:avLst>
          </a:prstGeom>
          <a:solidFill>
            <a:srgbClr val="00a933"/>
          </a:solidFill>
          <a:ln w="12600">
            <a:solidFill>
              <a:srgbClr val="1c3052"/>
            </a:solidFill>
            <a:miter/>
          </a:ln>
        </p:spPr>
        <p:style>
          <a:lnRef idx="0"/>
          <a:fillRef idx="0"/>
          <a:effectRef idx="0"/>
          <a:fontRef idx="minor"/>
        </p:style>
        <p:txBody>
          <a:bodyPr lIns="90000" rIns="90000" tIns="45000" bIns="45000" anchor="ctr">
            <a:noAutofit/>
          </a:bodyPr>
          <a:p>
            <a:pPr algn="ctr">
              <a:lnSpc>
                <a:spcPct val="100000"/>
              </a:lnSpc>
              <a:tabLst>
                <a:tab algn="l" pos="0"/>
              </a:tabLst>
            </a:pPr>
            <a:r>
              <a:rPr b="0" lang="en-US" sz="1400" spc="-1" strike="noStrike">
                <a:solidFill>
                  <a:srgbClr val="ffffff"/>
                </a:solidFill>
                <a:latin typeface="Calibri"/>
                <a:ea typeface="Calibri"/>
              </a:rPr>
              <a:t>Label filter </a:t>
            </a:r>
            <a:endParaRPr b="0" lang="en-US" sz="1400" spc="-1" strike="noStrike">
              <a:latin typeface="Arial"/>
            </a:endParaRPr>
          </a:p>
        </p:txBody>
      </p:sp>
      <p:sp>
        <p:nvSpPr>
          <p:cNvPr id="120" name="Line 34"/>
          <p:cNvSpPr/>
          <p:nvPr/>
        </p:nvSpPr>
        <p:spPr>
          <a:xfrm>
            <a:off x="8595360" y="1737360"/>
            <a:ext cx="0" cy="365760"/>
          </a:xfrm>
          <a:prstGeom prst="line">
            <a:avLst/>
          </a:prstGeom>
          <a:ln>
            <a:solidFill>
              <a:srgbClr val="3465a4"/>
            </a:solidFill>
            <a:tailEnd len="med" type="triangle" w="med"/>
          </a:ln>
        </p:spPr>
        <p:style>
          <a:lnRef idx="0"/>
          <a:fillRef idx="0"/>
          <a:effectRef idx="0"/>
          <a:fontRef idx="minor"/>
        </p:style>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1" name="CustomShape 1"/>
          <p:cNvSpPr/>
          <p:nvPr/>
        </p:nvSpPr>
        <p:spPr>
          <a:xfrm>
            <a:off x="604800" y="113760"/>
            <a:ext cx="8691840" cy="1094040"/>
          </a:xfrm>
          <a:prstGeom prst="rect">
            <a:avLst/>
          </a:prstGeom>
          <a:noFill/>
          <a:ln>
            <a:noFill/>
          </a:ln>
        </p:spPr>
        <p:style>
          <a:lnRef idx="0"/>
          <a:fillRef idx="0"/>
          <a:effectRef idx="0"/>
          <a:fontRef idx="minor"/>
        </p:style>
        <p:txBody>
          <a:bodyPr lIns="90000" rIns="90000" tIns="45000" bIns="45000" anchor="ctr">
            <a:normAutofit/>
          </a:bodyPr>
          <a:p>
            <a:pPr>
              <a:lnSpc>
                <a:spcPct val="90000"/>
              </a:lnSpc>
              <a:tabLst>
                <a:tab algn="l" pos="0"/>
              </a:tabLst>
            </a:pPr>
            <a:r>
              <a:rPr b="0" lang="en-US" sz="4400" spc="-1" strike="noStrike">
                <a:solidFill>
                  <a:srgbClr val="000000"/>
                </a:solidFill>
                <a:latin typeface="Calibri"/>
                <a:ea typeface="Calibri"/>
              </a:rPr>
              <a:t>Querry search</a:t>
            </a:r>
            <a:endParaRPr b="0" lang="en-US" sz="4400" spc="-1" strike="noStrike">
              <a:latin typeface="Arial"/>
            </a:endParaRPr>
          </a:p>
        </p:txBody>
      </p:sp>
      <p:sp>
        <p:nvSpPr>
          <p:cNvPr id="122" name="CustomShape 2"/>
          <p:cNvSpPr/>
          <p:nvPr/>
        </p:nvSpPr>
        <p:spPr>
          <a:xfrm>
            <a:off x="680400" y="794520"/>
            <a:ext cx="8691840" cy="1094040"/>
          </a:xfrm>
          <a:prstGeom prst="rect">
            <a:avLst/>
          </a:prstGeom>
          <a:noFill/>
          <a:ln>
            <a:noFill/>
          </a:ln>
        </p:spPr>
        <p:style>
          <a:lnRef idx="0"/>
          <a:fillRef idx="0"/>
          <a:effectRef idx="0"/>
          <a:fontRef idx="minor"/>
        </p:style>
        <p:txBody>
          <a:bodyPr lIns="90000" rIns="90000" tIns="45000" bIns="45000" anchor="ctr">
            <a:normAutofit/>
          </a:bodyPr>
          <a:p>
            <a:pPr>
              <a:lnSpc>
                <a:spcPct val="90000"/>
              </a:lnSpc>
              <a:tabLst>
                <a:tab algn="l" pos="0"/>
              </a:tabLst>
            </a:pPr>
            <a:endParaRPr b="0" lang="en-US" sz="1800" spc="-1" strike="noStrike">
              <a:latin typeface="Arial"/>
            </a:endParaRPr>
          </a:p>
          <a:p>
            <a:pPr>
              <a:lnSpc>
                <a:spcPct val="90000"/>
              </a:lnSpc>
              <a:tabLst>
                <a:tab algn="l" pos="0"/>
              </a:tabLst>
            </a:pPr>
            <a:endParaRPr b="0" lang="en-US" sz="1800" spc="-1" strike="noStrike">
              <a:latin typeface="Arial"/>
            </a:endParaRPr>
          </a:p>
        </p:txBody>
      </p:sp>
      <p:pic>
        <p:nvPicPr>
          <p:cNvPr id="123" name="" descr=""/>
          <p:cNvPicPr/>
          <p:nvPr/>
        </p:nvPicPr>
        <p:blipFill>
          <a:blip r:embed="rId1"/>
          <a:stretch/>
        </p:blipFill>
        <p:spPr>
          <a:xfrm>
            <a:off x="452520" y="2194560"/>
            <a:ext cx="3936240" cy="3098160"/>
          </a:xfrm>
          <a:prstGeom prst="rect">
            <a:avLst/>
          </a:prstGeom>
          <a:ln>
            <a:noFill/>
          </a:ln>
        </p:spPr>
      </p:pic>
      <p:pic>
        <p:nvPicPr>
          <p:cNvPr id="124" name="" descr=""/>
          <p:cNvPicPr/>
          <p:nvPr/>
        </p:nvPicPr>
        <p:blipFill>
          <a:blip r:embed="rId2"/>
          <a:stretch/>
        </p:blipFill>
        <p:spPr>
          <a:xfrm>
            <a:off x="5332320" y="2103120"/>
            <a:ext cx="4333320" cy="3200040"/>
          </a:xfrm>
          <a:prstGeom prst="rect">
            <a:avLst/>
          </a:prstGeom>
          <a:ln>
            <a:noFill/>
          </a:ln>
        </p:spPr>
      </p:pic>
      <p:sp>
        <p:nvSpPr>
          <p:cNvPr id="125" name="CustomShape 3"/>
          <p:cNvSpPr/>
          <p:nvPr/>
        </p:nvSpPr>
        <p:spPr>
          <a:xfrm>
            <a:off x="1005840" y="1472040"/>
            <a:ext cx="2256840" cy="416520"/>
          </a:xfrm>
          <a:prstGeom prst="roundRect">
            <a:avLst>
              <a:gd name="adj" fmla="val 16667"/>
            </a:avLst>
          </a:prstGeom>
          <a:solidFill>
            <a:schemeClr val="accent1"/>
          </a:solidFill>
          <a:ln w="12600">
            <a:solidFill>
              <a:srgbClr val="1c3052"/>
            </a:solidFill>
            <a:miter/>
          </a:ln>
        </p:spPr>
        <p:style>
          <a:lnRef idx="0"/>
          <a:fillRef idx="0"/>
          <a:effectRef idx="0"/>
          <a:fontRef idx="minor"/>
        </p:style>
        <p:txBody>
          <a:bodyPr lIns="90000" rIns="90000" tIns="45000" bIns="45000" anchor="ctr">
            <a:noAutofit/>
          </a:bodyPr>
          <a:p>
            <a:pPr algn="ctr">
              <a:lnSpc>
                <a:spcPct val="100000"/>
              </a:lnSpc>
              <a:tabLst>
                <a:tab algn="l" pos="0"/>
              </a:tabLst>
            </a:pPr>
            <a:r>
              <a:rPr b="0" lang="en-US" sz="1400" spc="-1" strike="noStrike">
                <a:solidFill>
                  <a:srgbClr val="ffffff"/>
                </a:solidFill>
                <a:latin typeface="Calibri"/>
                <a:ea typeface="Calibri"/>
              </a:rPr>
              <a:t>a male news presenter and a female news presenter</a:t>
            </a:r>
            <a:endParaRPr b="0" lang="en-US" sz="1400" spc="-1" strike="noStrike">
              <a:latin typeface="Arial"/>
            </a:endParaRPr>
          </a:p>
        </p:txBody>
      </p:sp>
      <p:sp>
        <p:nvSpPr>
          <p:cNvPr id="126" name="CustomShape 4"/>
          <p:cNvSpPr/>
          <p:nvPr/>
        </p:nvSpPr>
        <p:spPr>
          <a:xfrm>
            <a:off x="6309360" y="1472040"/>
            <a:ext cx="2256840" cy="416520"/>
          </a:xfrm>
          <a:prstGeom prst="roundRect">
            <a:avLst>
              <a:gd name="adj" fmla="val 16667"/>
            </a:avLst>
          </a:prstGeom>
          <a:solidFill>
            <a:schemeClr val="accent1"/>
          </a:solidFill>
          <a:ln w="12600">
            <a:solidFill>
              <a:srgbClr val="1c3052"/>
            </a:solidFill>
            <a:miter/>
          </a:ln>
        </p:spPr>
        <p:style>
          <a:lnRef idx="0"/>
          <a:fillRef idx="0"/>
          <a:effectRef idx="0"/>
          <a:fontRef idx="minor"/>
        </p:style>
        <p:txBody>
          <a:bodyPr lIns="90000" rIns="90000" tIns="45000" bIns="45000" anchor="ctr">
            <a:noAutofit/>
          </a:bodyPr>
          <a:p>
            <a:pPr algn="ctr">
              <a:lnSpc>
                <a:spcPct val="100000"/>
              </a:lnSpc>
              <a:tabLst>
                <a:tab algn="l" pos="0"/>
              </a:tabLst>
            </a:pPr>
            <a:r>
              <a:rPr b="0" lang="en-US" sz="1400" spc="-1" strike="noStrike">
                <a:solidFill>
                  <a:srgbClr val="ffffff"/>
                </a:solidFill>
                <a:latin typeface="Calibri"/>
                <a:ea typeface="Calibri"/>
              </a:rPr>
              <a:t>a pile of garbage</a:t>
            </a:r>
            <a:endParaRPr b="0" lang="en-US" sz="1400" spc="-1" strike="noStrike">
              <a:latin typeface="Arial"/>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7" name="CustomShape 1"/>
          <p:cNvSpPr/>
          <p:nvPr/>
        </p:nvSpPr>
        <p:spPr>
          <a:xfrm>
            <a:off x="604800" y="113760"/>
            <a:ext cx="8691840" cy="1094040"/>
          </a:xfrm>
          <a:prstGeom prst="rect">
            <a:avLst/>
          </a:prstGeom>
          <a:noFill/>
          <a:ln>
            <a:noFill/>
          </a:ln>
        </p:spPr>
        <p:style>
          <a:lnRef idx="0"/>
          <a:fillRef idx="0"/>
          <a:effectRef idx="0"/>
          <a:fontRef idx="minor"/>
        </p:style>
        <p:txBody>
          <a:bodyPr lIns="90000" rIns="90000" tIns="45000" bIns="45000" anchor="ctr">
            <a:normAutofit/>
          </a:bodyPr>
          <a:p>
            <a:pPr>
              <a:lnSpc>
                <a:spcPct val="90000"/>
              </a:lnSpc>
              <a:tabLst>
                <a:tab algn="l" pos="0"/>
              </a:tabLst>
            </a:pPr>
            <a:r>
              <a:rPr b="0" lang="en-US" sz="4400" spc="-1" strike="noStrike">
                <a:solidFill>
                  <a:srgbClr val="000000"/>
                </a:solidFill>
                <a:latin typeface="Calibri"/>
                <a:ea typeface="Calibri"/>
              </a:rPr>
              <a:t>Querry search</a:t>
            </a:r>
            <a:endParaRPr b="0" lang="en-US" sz="4400" spc="-1" strike="noStrike">
              <a:latin typeface="Arial"/>
            </a:endParaRPr>
          </a:p>
        </p:txBody>
      </p:sp>
      <p:sp>
        <p:nvSpPr>
          <p:cNvPr id="128" name="CustomShape 2"/>
          <p:cNvSpPr/>
          <p:nvPr/>
        </p:nvSpPr>
        <p:spPr>
          <a:xfrm>
            <a:off x="680400" y="794520"/>
            <a:ext cx="8691840" cy="1094040"/>
          </a:xfrm>
          <a:prstGeom prst="rect">
            <a:avLst/>
          </a:prstGeom>
          <a:noFill/>
          <a:ln>
            <a:noFill/>
          </a:ln>
        </p:spPr>
        <p:style>
          <a:lnRef idx="0"/>
          <a:fillRef idx="0"/>
          <a:effectRef idx="0"/>
          <a:fontRef idx="minor"/>
        </p:style>
        <p:txBody>
          <a:bodyPr lIns="90000" rIns="90000" tIns="45000" bIns="45000" anchor="ctr">
            <a:normAutofit/>
          </a:bodyPr>
          <a:p>
            <a:pPr>
              <a:lnSpc>
                <a:spcPct val="90000"/>
              </a:lnSpc>
              <a:tabLst>
                <a:tab algn="l" pos="0"/>
              </a:tabLst>
            </a:pPr>
            <a:endParaRPr b="0" lang="en-US" sz="1800" spc="-1" strike="noStrike">
              <a:latin typeface="Arial"/>
            </a:endParaRPr>
          </a:p>
          <a:p>
            <a:pPr>
              <a:lnSpc>
                <a:spcPct val="90000"/>
              </a:lnSpc>
              <a:tabLst>
                <a:tab algn="l" pos="0"/>
              </a:tabLst>
            </a:pPr>
            <a:endParaRPr b="0" lang="en-US" sz="1800" spc="-1" strike="noStrike">
              <a:latin typeface="Arial"/>
            </a:endParaRPr>
          </a:p>
        </p:txBody>
      </p:sp>
      <p:sp>
        <p:nvSpPr>
          <p:cNvPr id="129" name="CustomShape 3"/>
          <p:cNvSpPr/>
          <p:nvPr/>
        </p:nvSpPr>
        <p:spPr>
          <a:xfrm>
            <a:off x="609480" y="1750680"/>
            <a:ext cx="2256840" cy="416520"/>
          </a:xfrm>
          <a:prstGeom prst="roundRect">
            <a:avLst>
              <a:gd name="adj" fmla="val 16667"/>
            </a:avLst>
          </a:prstGeom>
          <a:solidFill>
            <a:schemeClr val="accent1"/>
          </a:solidFill>
          <a:ln w="12600">
            <a:solidFill>
              <a:srgbClr val="1c3052"/>
            </a:solidFill>
            <a:miter/>
          </a:ln>
        </p:spPr>
        <p:style>
          <a:lnRef idx="0"/>
          <a:fillRef idx="0"/>
          <a:effectRef idx="0"/>
          <a:fontRef idx="minor"/>
        </p:style>
        <p:txBody>
          <a:bodyPr lIns="90000" rIns="90000" tIns="45000" bIns="45000" anchor="ctr">
            <a:noAutofit/>
          </a:bodyPr>
          <a:p>
            <a:pPr algn="ctr">
              <a:lnSpc>
                <a:spcPct val="100000"/>
              </a:lnSpc>
              <a:tabLst>
                <a:tab algn="l" pos="0"/>
              </a:tabLst>
            </a:pPr>
            <a:r>
              <a:rPr b="0" lang="en-US" sz="1400" spc="-1" strike="noStrike">
                <a:solidFill>
                  <a:srgbClr val="ffffff"/>
                </a:solidFill>
                <a:latin typeface="Calibri"/>
                <a:ea typeface="Calibri"/>
              </a:rPr>
              <a:t>DAI HOI THE THAO DONG NAM A</a:t>
            </a:r>
            <a:endParaRPr b="0" lang="en-US" sz="1400" spc="-1" strike="noStrike">
              <a:latin typeface="Arial"/>
            </a:endParaRPr>
          </a:p>
        </p:txBody>
      </p:sp>
      <p:sp>
        <p:nvSpPr>
          <p:cNvPr id="130" name="CustomShape 4"/>
          <p:cNvSpPr/>
          <p:nvPr/>
        </p:nvSpPr>
        <p:spPr>
          <a:xfrm>
            <a:off x="640080" y="3931920"/>
            <a:ext cx="2377080" cy="639720"/>
          </a:xfrm>
          <a:prstGeom prst="roundRect">
            <a:avLst>
              <a:gd name="adj" fmla="val 16667"/>
            </a:avLst>
          </a:prstGeom>
          <a:solidFill>
            <a:schemeClr val="accent1"/>
          </a:solidFill>
          <a:ln w="12600">
            <a:solidFill>
              <a:srgbClr val="1c3052"/>
            </a:solidFill>
            <a:miter/>
          </a:ln>
        </p:spPr>
        <p:style>
          <a:lnRef idx="0"/>
          <a:fillRef idx="0"/>
          <a:effectRef idx="0"/>
          <a:fontRef idx="minor"/>
        </p:style>
        <p:txBody>
          <a:bodyPr lIns="90000" rIns="90000" tIns="45000" bIns="45000" anchor="ctr">
            <a:noAutofit/>
          </a:bodyPr>
          <a:p>
            <a:pPr algn="ctr">
              <a:lnSpc>
                <a:spcPct val="100000"/>
              </a:lnSpc>
              <a:tabLst>
                <a:tab algn="l" pos="0"/>
              </a:tabLst>
            </a:pPr>
            <a:r>
              <a:rPr b="0" lang="en-US" sz="1490" spc="-1" strike="noStrike">
                <a:solidFill>
                  <a:srgbClr val="ffffff"/>
                </a:solidFill>
                <a:latin typeface="Calibri"/>
                <a:ea typeface="Calibri"/>
              </a:rPr>
              <a:t>a man is raising his hand to the sky</a:t>
            </a:r>
            <a:endParaRPr b="0" lang="en-US" sz="1490" spc="-1" strike="noStrike">
              <a:latin typeface="Arial"/>
            </a:endParaRPr>
          </a:p>
        </p:txBody>
      </p:sp>
      <p:sp>
        <p:nvSpPr>
          <p:cNvPr id="131" name="CustomShape 5"/>
          <p:cNvSpPr/>
          <p:nvPr/>
        </p:nvSpPr>
        <p:spPr>
          <a:xfrm>
            <a:off x="680400" y="794520"/>
            <a:ext cx="8691840" cy="1094040"/>
          </a:xfrm>
          <a:prstGeom prst="rect">
            <a:avLst/>
          </a:prstGeom>
          <a:noFill/>
          <a:ln>
            <a:noFill/>
          </a:ln>
        </p:spPr>
        <p:style>
          <a:lnRef idx="0"/>
          <a:fillRef idx="0"/>
          <a:effectRef idx="0"/>
          <a:fontRef idx="minor"/>
        </p:style>
        <p:txBody>
          <a:bodyPr lIns="90000" rIns="90000" tIns="45000" bIns="45000" anchor="ctr">
            <a:normAutofit/>
          </a:bodyPr>
          <a:p>
            <a:pPr>
              <a:lnSpc>
                <a:spcPct val="90000"/>
              </a:lnSpc>
              <a:tabLst>
                <a:tab algn="l" pos="0"/>
              </a:tabLst>
            </a:pPr>
            <a:endParaRPr b="0" lang="en-US" sz="1800" spc="-1" strike="noStrike">
              <a:latin typeface="Arial"/>
            </a:endParaRPr>
          </a:p>
          <a:p>
            <a:pPr>
              <a:lnSpc>
                <a:spcPct val="90000"/>
              </a:lnSpc>
              <a:tabLst>
                <a:tab algn="l" pos="0"/>
              </a:tabLst>
            </a:pPr>
            <a:endParaRPr b="0" lang="en-US" sz="1800" spc="-1" strike="noStrike">
              <a:latin typeface="Arial"/>
            </a:endParaRPr>
          </a:p>
        </p:txBody>
      </p:sp>
      <p:pic>
        <p:nvPicPr>
          <p:cNvPr id="132" name="" descr=""/>
          <p:cNvPicPr/>
          <p:nvPr/>
        </p:nvPicPr>
        <p:blipFill>
          <a:blip r:embed="rId1"/>
          <a:stretch/>
        </p:blipFill>
        <p:spPr>
          <a:xfrm>
            <a:off x="3657600" y="3475440"/>
            <a:ext cx="5834880" cy="2102040"/>
          </a:xfrm>
          <a:prstGeom prst="rect">
            <a:avLst/>
          </a:prstGeom>
          <a:ln>
            <a:noFill/>
          </a:ln>
        </p:spPr>
      </p:pic>
      <p:pic>
        <p:nvPicPr>
          <p:cNvPr id="133" name="" descr=""/>
          <p:cNvPicPr/>
          <p:nvPr/>
        </p:nvPicPr>
        <p:blipFill>
          <a:blip r:embed="rId2"/>
          <a:stretch/>
        </p:blipFill>
        <p:spPr>
          <a:xfrm>
            <a:off x="3657600" y="1005840"/>
            <a:ext cx="5851800" cy="2245680"/>
          </a:xfrm>
          <a:prstGeom prst="rect">
            <a:avLst/>
          </a:prstGeom>
          <a:ln>
            <a:noFill/>
          </a:ln>
        </p:spPr>
      </p:pic>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4" name="CustomShape 1"/>
          <p:cNvSpPr/>
          <p:nvPr/>
        </p:nvSpPr>
        <p:spPr>
          <a:xfrm>
            <a:off x="604800" y="113760"/>
            <a:ext cx="8691840" cy="1094040"/>
          </a:xfrm>
          <a:prstGeom prst="rect">
            <a:avLst/>
          </a:prstGeom>
          <a:noFill/>
          <a:ln>
            <a:noFill/>
          </a:ln>
        </p:spPr>
        <p:style>
          <a:lnRef idx="0"/>
          <a:fillRef idx="0"/>
          <a:effectRef idx="0"/>
          <a:fontRef idx="minor"/>
        </p:style>
        <p:txBody>
          <a:bodyPr lIns="90000" rIns="90000" tIns="45000" bIns="45000" anchor="ctr">
            <a:normAutofit/>
          </a:bodyPr>
          <a:p>
            <a:pPr>
              <a:lnSpc>
                <a:spcPct val="90000"/>
              </a:lnSpc>
              <a:tabLst>
                <a:tab algn="l" pos="0"/>
              </a:tabLst>
            </a:pPr>
            <a:r>
              <a:rPr b="0" lang="en-US" sz="4400" spc="-1" strike="noStrike">
                <a:solidFill>
                  <a:srgbClr val="000000"/>
                </a:solidFill>
                <a:latin typeface="Calibri"/>
                <a:ea typeface="Calibri"/>
              </a:rPr>
              <a:t>Label filter</a:t>
            </a:r>
            <a:endParaRPr b="0" lang="en-US" sz="4400" spc="-1" strike="noStrike">
              <a:latin typeface="Arial"/>
            </a:endParaRPr>
          </a:p>
        </p:txBody>
      </p:sp>
      <p:sp>
        <p:nvSpPr>
          <p:cNvPr id="135" name="CustomShape 2"/>
          <p:cNvSpPr/>
          <p:nvPr/>
        </p:nvSpPr>
        <p:spPr>
          <a:xfrm>
            <a:off x="822960" y="2358360"/>
            <a:ext cx="1298160" cy="456840"/>
          </a:xfrm>
          <a:prstGeom prst="roundRect">
            <a:avLst>
              <a:gd name="adj" fmla="val 16667"/>
            </a:avLst>
          </a:prstGeom>
          <a:solidFill>
            <a:schemeClr val="accent1"/>
          </a:solidFill>
          <a:ln w="12600">
            <a:solidFill>
              <a:srgbClr val="1c3052"/>
            </a:solidFill>
            <a:miter/>
          </a:ln>
        </p:spPr>
        <p:style>
          <a:lnRef idx="0"/>
          <a:fillRef idx="0"/>
          <a:effectRef idx="0"/>
          <a:fontRef idx="minor"/>
        </p:style>
        <p:txBody>
          <a:bodyPr lIns="90000" rIns="90000" tIns="45000" bIns="45000" anchor="ctr">
            <a:noAutofit/>
          </a:bodyPr>
          <a:p>
            <a:pPr algn="ctr">
              <a:lnSpc>
                <a:spcPct val="100000"/>
              </a:lnSpc>
              <a:tabLst>
                <a:tab algn="l" pos="0"/>
              </a:tabLst>
            </a:pPr>
            <a:r>
              <a:rPr b="0" lang="en-US" sz="1400" spc="-1" strike="noStrike">
                <a:solidFill>
                  <a:srgbClr val="ffffff"/>
                </a:solidFill>
                <a:latin typeface="Calibri"/>
                <a:ea typeface="Calibri"/>
              </a:rPr>
              <a:t>KeyFrame</a:t>
            </a:r>
            <a:endParaRPr b="0" lang="en-US" sz="1400" spc="-1" strike="noStrike">
              <a:latin typeface="Arial"/>
            </a:endParaRPr>
          </a:p>
        </p:txBody>
      </p:sp>
      <p:sp>
        <p:nvSpPr>
          <p:cNvPr id="136" name="CustomShape 3"/>
          <p:cNvSpPr/>
          <p:nvPr/>
        </p:nvSpPr>
        <p:spPr>
          <a:xfrm>
            <a:off x="2560320" y="2358720"/>
            <a:ext cx="1481040" cy="456840"/>
          </a:xfrm>
          <a:prstGeom prst="roundRect">
            <a:avLst>
              <a:gd name="adj" fmla="val 16667"/>
            </a:avLst>
          </a:prstGeom>
          <a:solidFill>
            <a:schemeClr val="accent1"/>
          </a:solidFill>
          <a:ln w="12600">
            <a:solidFill>
              <a:srgbClr val="1c3052"/>
            </a:solidFill>
            <a:miter/>
          </a:ln>
        </p:spPr>
        <p:style>
          <a:lnRef idx="0"/>
          <a:fillRef idx="0"/>
          <a:effectRef idx="0"/>
          <a:fontRef idx="minor"/>
        </p:style>
        <p:txBody>
          <a:bodyPr lIns="90000" rIns="90000" tIns="45000" bIns="45000" anchor="ctr">
            <a:noAutofit/>
          </a:bodyPr>
          <a:p>
            <a:pPr algn="ctr">
              <a:lnSpc>
                <a:spcPct val="100000"/>
              </a:lnSpc>
              <a:tabLst>
                <a:tab algn="l" pos="0"/>
              </a:tabLst>
            </a:pPr>
            <a:r>
              <a:rPr b="0" lang="en-US" sz="1400" spc="-1" strike="noStrike">
                <a:solidFill>
                  <a:srgbClr val="ffffff"/>
                </a:solidFill>
                <a:latin typeface="Calibri"/>
                <a:ea typeface="Calibri"/>
              </a:rPr>
              <a:t>Zero-short classification</a:t>
            </a:r>
            <a:endParaRPr b="0" lang="en-US" sz="1400" spc="-1" strike="noStrike">
              <a:latin typeface="Arial"/>
            </a:endParaRPr>
          </a:p>
        </p:txBody>
      </p:sp>
      <p:sp>
        <p:nvSpPr>
          <p:cNvPr id="137" name="CustomShape 4"/>
          <p:cNvSpPr/>
          <p:nvPr/>
        </p:nvSpPr>
        <p:spPr>
          <a:xfrm>
            <a:off x="4389120" y="1554480"/>
            <a:ext cx="1481040" cy="456840"/>
          </a:xfrm>
          <a:prstGeom prst="roundRect">
            <a:avLst>
              <a:gd name="adj" fmla="val 16667"/>
            </a:avLst>
          </a:prstGeom>
          <a:solidFill>
            <a:schemeClr val="accent1"/>
          </a:solidFill>
          <a:ln w="12600">
            <a:solidFill>
              <a:srgbClr val="1c3052"/>
            </a:solidFill>
            <a:miter/>
          </a:ln>
        </p:spPr>
        <p:style>
          <a:lnRef idx="0"/>
          <a:fillRef idx="0"/>
          <a:effectRef idx="0"/>
          <a:fontRef idx="minor"/>
        </p:style>
        <p:txBody>
          <a:bodyPr lIns="90000" rIns="90000" tIns="45000" bIns="45000" anchor="ctr">
            <a:noAutofit/>
          </a:bodyPr>
          <a:p>
            <a:pPr algn="ctr">
              <a:lnSpc>
                <a:spcPct val="100000"/>
              </a:lnSpc>
              <a:tabLst>
                <a:tab algn="l" pos="0"/>
              </a:tabLst>
            </a:pPr>
            <a:r>
              <a:rPr b="0" lang="en-US" sz="1400" spc="-1" strike="noStrike">
                <a:solidFill>
                  <a:srgbClr val="ffffff"/>
                </a:solidFill>
                <a:latin typeface="Calibri"/>
                <a:ea typeface="Calibri"/>
              </a:rPr>
              <a:t>O</a:t>
            </a:r>
            <a:r>
              <a:rPr b="0" lang="en-US" sz="1400" spc="-1" strike="noStrike">
                <a:solidFill>
                  <a:srgbClr val="ffffff"/>
                </a:solidFill>
                <a:latin typeface="Calibri"/>
                <a:ea typeface="Calibri"/>
              </a:rPr>
              <a:t>b</a:t>
            </a:r>
            <a:r>
              <a:rPr b="0" lang="en-US" sz="1400" spc="-1" strike="noStrike">
                <a:solidFill>
                  <a:srgbClr val="ffffff"/>
                </a:solidFill>
                <a:latin typeface="Calibri"/>
                <a:ea typeface="Calibri"/>
              </a:rPr>
              <a:t>j</a:t>
            </a:r>
            <a:r>
              <a:rPr b="0" lang="en-US" sz="1400" spc="-1" strike="noStrike">
                <a:solidFill>
                  <a:srgbClr val="ffffff"/>
                </a:solidFill>
                <a:latin typeface="Calibri"/>
                <a:ea typeface="Calibri"/>
              </a:rPr>
              <a:t>e</a:t>
            </a:r>
            <a:r>
              <a:rPr b="0" lang="en-US" sz="1400" spc="-1" strike="noStrike">
                <a:solidFill>
                  <a:srgbClr val="ffffff"/>
                </a:solidFill>
                <a:latin typeface="Calibri"/>
                <a:ea typeface="Calibri"/>
              </a:rPr>
              <a:t>c</a:t>
            </a:r>
            <a:r>
              <a:rPr b="0" lang="en-US" sz="1400" spc="-1" strike="noStrike">
                <a:solidFill>
                  <a:srgbClr val="ffffff"/>
                </a:solidFill>
                <a:latin typeface="Calibri"/>
                <a:ea typeface="Calibri"/>
              </a:rPr>
              <a:t>t </a:t>
            </a:r>
            <a:r>
              <a:rPr b="0" lang="en-US" sz="1400" spc="-1" strike="noStrike">
                <a:solidFill>
                  <a:srgbClr val="ffffff"/>
                </a:solidFill>
                <a:latin typeface="Calibri"/>
                <a:ea typeface="Calibri"/>
              </a:rPr>
              <a:t>(</a:t>
            </a:r>
            <a:r>
              <a:rPr b="0" lang="en-US" sz="1400" spc="-1" strike="noStrike">
                <a:solidFill>
                  <a:srgbClr val="ffffff"/>
                </a:solidFill>
                <a:latin typeface="Calibri"/>
                <a:ea typeface="Calibri"/>
              </a:rPr>
              <a:t>B</a:t>
            </a:r>
            <a:r>
              <a:rPr b="0" lang="en-US" sz="1400" spc="-1" strike="noStrike">
                <a:solidFill>
                  <a:srgbClr val="ffffff"/>
                </a:solidFill>
                <a:latin typeface="Calibri"/>
                <a:ea typeface="Calibri"/>
              </a:rPr>
              <a:t>T</a:t>
            </a:r>
            <a:r>
              <a:rPr b="0" lang="en-US" sz="1400" spc="-1" strike="noStrike">
                <a:solidFill>
                  <a:srgbClr val="ffffff"/>
                </a:solidFill>
                <a:latin typeface="Calibri"/>
                <a:ea typeface="Calibri"/>
              </a:rPr>
              <a:t>C</a:t>
            </a:r>
            <a:r>
              <a:rPr b="0" lang="en-US" sz="1400" spc="-1" strike="noStrike">
                <a:solidFill>
                  <a:srgbClr val="ffffff"/>
                </a:solidFill>
                <a:latin typeface="Calibri"/>
                <a:ea typeface="Calibri"/>
              </a:rPr>
              <a:t>)</a:t>
            </a:r>
            <a:endParaRPr b="0" lang="en-US" sz="1400" spc="-1" strike="noStrike">
              <a:latin typeface="Arial"/>
            </a:endParaRPr>
          </a:p>
        </p:txBody>
      </p:sp>
      <p:sp>
        <p:nvSpPr>
          <p:cNvPr id="138" name="CustomShape 5"/>
          <p:cNvSpPr/>
          <p:nvPr/>
        </p:nvSpPr>
        <p:spPr>
          <a:xfrm>
            <a:off x="4407120" y="2358360"/>
            <a:ext cx="1481040" cy="456840"/>
          </a:xfrm>
          <a:prstGeom prst="roundRect">
            <a:avLst>
              <a:gd name="adj" fmla="val 16667"/>
            </a:avLst>
          </a:prstGeom>
          <a:solidFill>
            <a:schemeClr val="accent1"/>
          </a:solidFill>
          <a:ln w="12600">
            <a:solidFill>
              <a:srgbClr val="1c3052"/>
            </a:solidFill>
            <a:miter/>
          </a:ln>
        </p:spPr>
        <p:style>
          <a:lnRef idx="0"/>
          <a:fillRef idx="0"/>
          <a:effectRef idx="0"/>
          <a:fontRef idx="minor"/>
        </p:style>
        <p:txBody>
          <a:bodyPr lIns="90000" rIns="90000" tIns="45000" bIns="45000" anchor="ctr">
            <a:noAutofit/>
          </a:bodyPr>
          <a:p>
            <a:pPr algn="ctr">
              <a:lnSpc>
                <a:spcPct val="100000"/>
              </a:lnSpc>
              <a:tabLst>
                <a:tab algn="l" pos="0"/>
              </a:tabLst>
            </a:pPr>
            <a:r>
              <a:rPr b="0" lang="en-US" sz="1400" spc="-1" strike="noStrike">
                <a:solidFill>
                  <a:srgbClr val="ffffff"/>
                </a:solidFill>
                <a:latin typeface="Calibri"/>
                <a:ea typeface="Calibri"/>
              </a:rPr>
              <a:t>Decision </a:t>
            </a:r>
            <a:r>
              <a:rPr b="0" lang="en-US" sz="1400" spc="-1" strike="noStrike">
                <a:solidFill>
                  <a:srgbClr val="ffffff"/>
                </a:solidFill>
                <a:latin typeface="Calibri"/>
                <a:ea typeface="Calibri"/>
              </a:rPr>
              <a:t>tree</a:t>
            </a:r>
            <a:endParaRPr b="0" lang="en-US" sz="1400" spc="-1" strike="noStrike">
              <a:latin typeface="Arial"/>
            </a:endParaRPr>
          </a:p>
        </p:txBody>
      </p:sp>
      <p:sp>
        <p:nvSpPr>
          <p:cNvPr id="139" name="CustomShape 6"/>
          <p:cNvSpPr/>
          <p:nvPr/>
        </p:nvSpPr>
        <p:spPr>
          <a:xfrm>
            <a:off x="6858000" y="1809720"/>
            <a:ext cx="1481040" cy="456840"/>
          </a:xfrm>
          <a:prstGeom prst="roundRect">
            <a:avLst>
              <a:gd name="adj" fmla="val 16667"/>
            </a:avLst>
          </a:prstGeom>
          <a:solidFill>
            <a:schemeClr val="accent1"/>
          </a:solidFill>
          <a:ln w="12600">
            <a:solidFill>
              <a:srgbClr val="1c3052"/>
            </a:solidFill>
            <a:miter/>
          </a:ln>
        </p:spPr>
        <p:style>
          <a:lnRef idx="0"/>
          <a:fillRef idx="0"/>
          <a:effectRef idx="0"/>
          <a:fontRef idx="minor"/>
        </p:style>
        <p:txBody>
          <a:bodyPr lIns="90000" rIns="90000" tIns="45000" bIns="45000" anchor="ctr">
            <a:noAutofit/>
          </a:bodyPr>
          <a:p>
            <a:pPr algn="ctr">
              <a:lnSpc>
                <a:spcPct val="100000"/>
              </a:lnSpc>
              <a:tabLst>
                <a:tab algn="l" pos="0"/>
              </a:tabLst>
            </a:pPr>
            <a:r>
              <a:rPr b="0" lang="en-US" sz="1400" spc="-1" strike="noStrike">
                <a:solidFill>
                  <a:srgbClr val="ffffff"/>
                </a:solidFill>
                <a:latin typeface="Calibri"/>
                <a:ea typeface="Calibri"/>
              </a:rPr>
              <a:t>Faiss </a:t>
            </a:r>
            <a:r>
              <a:rPr b="0" lang="en-US" sz="1400" spc="-1" strike="noStrike">
                <a:solidFill>
                  <a:srgbClr val="ffffff"/>
                </a:solidFill>
                <a:latin typeface="Calibri"/>
                <a:ea typeface="Calibri"/>
              </a:rPr>
              <a:t>(Human)</a:t>
            </a:r>
            <a:endParaRPr b="0" lang="en-US" sz="1400" spc="-1" strike="noStrike">
              <a:latin typeface="Arial"/>
            </a:endParaRPr>
          </a:p>
        </p:txBody>
      </p:sp>
      <p:sp>
        <p:nvSpPr>
          <p:cNvPr id="140" name="CustomShape 7"/>
          <p:cNvSpPr/>
          <p:nvPr/>
        </p:nvSpPr>
        <p:spPr>
          <a:xfrm>
            <a:off x="6876000" y="2632680"/>
            <a:ext cx="1481040" cy="456840"/>
          </a:xfrm>
          <a:prstGeom prst="roundRect">
            <a:avLst>
              <a:gd name="adj" fmla="val 16667"/>
            </a:avLst>
          </a:prstGeom>
          <a:solidFill>
            <a:schemeClr val="accent1"/>
          </a:solidFill>
          <a:ln w="12600">
            <a:solidFill>
              <a:srgbClr val="1c3052"/>
            </a:solidFill>
            <a:miter/>
          </a:ln>
        </p:spPr>
        <p:style>
          <a:lnRef idx="0"/>
          <a:fillRef idx="0"/>
          <a:effectRef idx="0"/>
          <a:fontRef idx="minor"/>
        </p:style>
        <p:txBody>
          <a:bodyPr lIns="90000" rIns="90000" tIns="45000" bIns="45000" anchor="ctr">
            <a:noAutofit/>
          </a:bodyPr>
          <a:p>
            <a:pPr algn="ctr">
              <a:lnSpc>
                <a:spcPct val="100000"/>
              </a:lnSpc>
              <a:tabLst>
                <a:tab algn="l" pos="0"/>
              </a:tabLst>
            </a:pPr>
            <a:r>
              <a:rPr b="0" lang="en-US" sz="1400" spc="-1" strike="noStrike">
                <a:solidFill>
                  <a:srgbClr val="ffffff"/>
                </a:solidFill>
                <a:latin typeface="Calibri"/>
                <a:ea typeface="Calibri"/>
              </a:rPr>
              <a:t>Faiss </a:t>
            </a:r>
            <a:r>
              <a:rPr b="0" lang="en-US" sz="1400" spc="-1" strike="noStrike">
                <a:solidFill>
                  <a:srgbClr val="ffffff"/>
                </a:solidFill>
                <a:latin typeface="Calibri"/>
                <a:ea typeface="Calibri"/>
              </a:rPr>
              <a:t>(Animal)</a:t>
            </a:r>
            <a:endParaRPr b="0" lang="en-US" sz="1400" spc="-1" strike="noStrike">
              <a:latin typeface="Arial"/>
            </a:endParaRPr>
          </a:p>
        </p:txBody>
      </p:sp>
      <p:sp>
        <p:nvSpPr>
          <p:cNvPr id="141" name="CustomShape 8"/>
          <p:cNvSpPr/>
          <p:nvPr/>
        </p:nvSpPr>
        <p:spPr>
          <a:xfrm>
            <a:off x="6858000" y="3455640"/>
            <a:ext cx="1481040" cy="456840"/>
          </a:xfrm>
          <a:prstGeom prst="roundRect">
            <a:avLst>
              <a:gd name="adj" fmla="val 16667"/>
            </a:avLst>
          </a:prstGeom>
          <a:solidFill>
            <a:schemeClr val="accent1"/>
          </a:solidFill>
          <a:ln w="12600">
            <a:solidFill>
              <a:srgbClr val="1c3052"/>
            </a:solidFill>
            <a:miter/>
          </a:ln>
        </p:spPr>
        <p:style>
          <a:lnRef idx="0"/>
          <a:fillRef idx="0"/>
          <a:effectRef idx="0"/>
          <a:fontRef idx="minor"/>
        </p:style>
        <p:txBody>
          <a:bodyPr lIns="90000" rIns="90000" tIns="45000" bIns="45000" anchor="ctr">
            <a:noAutofit/>
          </a:bodyPr>
          <a:p>
            <a:pPr algn="ctr">
              <a:lnSpc>
                <a:spcPct val="100000"/>
              </a:lnSpc>
              <a:tabLst>
                <a:tab algn="l" pos="0"/>
              </a:tabLst>
            </a:pPr>
            <a:r>
              <a:rPr b="0" lang="en-US" sz="1400" spc="-1" strike="noStrike">
                <a:solidFill>
                  <a:srgbClr val="ffffff"/>
                </a:solidFill>
                <a:latin typeface="Calibri"/>
                <a:ea typeface="Calibri"/>
              </a:rPr>
              <a:t>Faiss </a:t>
            </a:r>
            <a:r>
              <a:rPr b="0" lang="en-US" sz="1400" spc="-1" strike="noStrike">
                <a:solidFill>
                  <a:srgbClr val="ffffff"/>
                </a:solidFill>
                <a:latin typeface="Calibri"/>
                <a:ea typeface="Calibri"/>
              </a:rPr>
              <a:t>(Object)</a:t>
            </a:r>
            <a:endParaRPr b="0" lang="en-US" sz="1400" spc="-1" strike="noStrike">
              <a:latin typeface="Arial"/>
            </a:endParaRPr>
          </a:p>
        </p:txBody>
      </p:sp>
      <p:sp>
        <p:nvSpPr>
          <p:cNvPr id="142" name="TextShape 9"/>
          <p:cNvSpPr txBox="1"/>
          <p:nvPr/>
        </p:nvSpPr>
        <p:spPr>
          <a:xfrm>
            <a:off x="6876000" y="4206600"/>
            <a:ext cx="372600" cy="346320"/>
          </a:xfrm>
          <a:prstGeom prst="rect">
            <a:avLst/>
          </a:prstGeom>
          <a:noFill/>
          <a:ln>
            <a:noFill/>
          </a:ln>
        </p:spPr>
        <p:txBody>
          <a:bodyPr lIns="90000" rIns="90000" tIns="45000" bIns="45000">
            <a:noAutofit/>
          </a:bodyPr>
          <a:p>
            <a:r>
              <a:rPr b="0" lang="en-US" sz="1800" spc="-1" strike="noStrike">
                <a:latin typeface="Arial"/>
              </a:rPr>
              <a:t>...</a:t>
            </a:r>
            <a:endParaRPr b="0" lang="en-US" sz="1800" spc="-1" strike="noStrike">
              <a:latin typeface="Arial"/>
            </a:endParaRPr>
          </a:p>
        </p:txBody>
      </p:sp>
      <p:sp>
        <p:nvSpPr>
          <p:cNvPr id="143" name="Line 10"/>
          <p:cNvSpPr/>
          <p:nvPr/>
        </p:nvSpPr>
        <p:spPr>
          <a:xfrm flipV="1">
            <a:off x="5888160" y="2084040"/>
            <a:ext cx="969840" cy="457200"/>
          </a:xfrm>
          <a:prstGeom prst="line">
            <a:avLst/>
          </a:prstGeom>
          <a:ln>
            <a:solidFill>
              <a:srgbClr val="3465a4"/>
            </a:solidFill>
            <a:tailEnd len="med" type="triangle" w="med"/>
          </a:ln>
        </p:spPr>
        <p:style>
          <a:lnRef idx="0"/>
          <a:fillRef idx="0"/>
          <a:effectRef idx="0"/>
          <a:fontRef idx="minor"/>
        </p:style>
      </p:sp>
      <p:sp>
        <p:nvSpPr>
          <p:cNvPr id="144" name="Line 11"/>
          <p:cNvSpPr/>
          <p:nvPr/>
        </p:nvSpPr>
        <p:spPr>
          <a:xfrm>
            <a:off x="5888160" y="2541240"/>
            <a:ext cx="987840" cy="365760"/>
          </a:xfrm>
          <a:prstGeom prst="line">
            <a:avLst/>
          </a:prstGeom>
          <a:ln>
            <a:solidFill>
              <a:srgbClr val="3465a4"/>
            </a:solidFill>
            <a:tailEnd len="med" type="triangle" w="med"/>
          </a:ln>
        </p:spPr>
        <p:style>
          <a:lnRef idx="0"/>
          <a:fillRef idx="0"/>
          <a:effectRef idx="0"/>
          <a:fontRef idx="minor"/>
        </p:style>
      </p:sp>
      <p:sp>
        <p:nvSpPr>
          <p:cNvPr id="145" name="Line 12"/>
          <p:cNvSpPr/>
          <p:nvPr/>
        </p:nvSpPr>
        <p:spPr>
          <a:xfrm>
            <a:off x="5870160" y="2541240"/>
            <a:ext cx="987840" cy="1188720"/>
          </a:xfrm>
          <a:prstGeom prst="line">
            <a:avLst/>
          </a:prstGeom>
          <a:ln>
            <a:solidFill>
              <a:srgbClr val="3465a4"/>
            </a:solidFill>
            <a:tailEnd len="med" type="triangle" w="med"/>
          </a:ln>
        </p:spPr>
        <p:style>
          <a:lnRef idx="0"/>
          <a:fillRef idx="0"/>
          <a:effectRef idx="0"/>
          <a:fontRef idx="minor"/>
        </p:style>
      </p:sp>
      <p:sp>
        <p:nvSpPr>
          <p:cNvPr id="146" name="Line 13"/>
          <p:cNvSpPr/>
          <p:nvPr/>
        </p:nvSpPr>
        <p:spPr>
          <a:xfrm>
            <a:off x="5888160" y="2632680"/>
            <a:ext cx="987840" cy="1737360"/>
          </a:xfrm>
          <a:prstGeom prst="line">
            <a:avLst/>
          </a:prstGeom>
          <a:ln>
            <a:solidFill>
              <a:srgbClr val="3465a4"/>
            </a:solidFill>
            <a:tailEnd len="med" type="triangle" w="med"/>
          </a:ln>
        </p:spPr>
        <p:style>
          <a:lnRef idx="0"/>
          <a:fillRef idx="0"/>
          <a:effectRef idx="0"/>
          <a:fontRef idx="minor"/>
        </p:style>
      </p:sp>
      <p:sp>
        <p:nvSpPr>
          <p:cNvPr id="147" name="Line 14"/>
          <p:cNvSpPr/>
          <p:nvPr/>
        </p:nvSpPr>
        <p:spPr>
          <a:xfrm>
            <a:off x="2121120" y="2632680"/>
            <a:ext cx="439200" cy="0"/>
          </a:xfrm>
          <a:prstGeom prst="line">
            <a:avLst/>
          </a:prstGeom>
          <a:ln>
            <a:solidFill>
              <a:srgbClr val="3465a4"/>
            </a:solidFill>
            <a:tailEnd len="med" type="triangle" w="med"/>
          </a:ln>
        </p:spPr>
        <p:style>
          <a:lnRef idx="0"/>
          <a:fillRef idx="0"/>
          <a:effectRef idx="0"/>
          <a:fontRef idx="minor"/>
        </p:style>
      </p:sp>
      <p:sp>
        <p:nvSpPr>
          <p:cNvPr id="148" name="Line 15"/>
          <p:cNvSpPr/>
          <p:nvPr/>
        </p:nvSpPr>
        <p:spPr>
          <a:xfrm>
            <a:off x="4041360" y="2632680"/>
            <a:ext cx="365760" cy="0"/>
          </a:xfrm>
          <a:prstGeom prst="line">
            <a:avLst/>
          </a:prstGeom>
          <a:ln>
            <a:solidFill>
              <a:srgbClr val="3465a4"/>
            </a:solidFill>
            <a:tailEnd len="med" type="triangle" w="med"/>
          </a:ln>
        </p:spPr>
        <p:style>
          <a:lnRef idx="0"/>
          <a:fillRef idx="0"/>
          <a:effectRef idx="0"/>
          <a:fontRef idx="minor"/>
        </p:style>
      </p:sp>
      <p:sp>
        <p:nvSpPr>
          <p:cNvPr id="149" name="Line 16"/>
          <p:cNvSpPr/>
          <p:nvPr/>
        </p:nvSpPr>
        <p:spPr>
          <a:xfrm>
            <a:off x="5138640" y="2011320"/>
            <a:ext cx="0" cy="347040"/>
          </a:xfrm>
          <a:prstGeom prst="line">
            <a:avLst/>
          </a:prstGeom>
          <a:ln>
            <a:solidFill>
              <a:srgbClr val="3465a4"/>
            </a:solidFill>
            <a:tailEnd len="med" type="triangle" w="med"/>
          </a:ln>
        </p:spPr>
        <p:style>
          <a:lnRef idx="0"/>
          <a:fillRef idx="0"/>
          <a:effectRef idx="0"/>
          <a:fontRef idx="minor"/>
        </p:style>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42</TotalTime>
  <Application>LibreOffice/6.4.7.2$Linux_X86_64 LibreOffice_project/40$Build-2</Applicat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2023-08-12T20:47:57Z</dcterms:created>
  <dc:creator/>
  <dc:description/>
  <dc:language>en-US</dc:language>
  <cp:lastModifiedBy/>
  <dcterms:modified xsi:type="dcterms:W3CDTF">2023-08-13T02:19:01Z</dcterms:modified>
  <cp:revision>3</cp:revision>
  <dc:subject/>
  <dc:title/>
</cp:coreProperties>
</file>